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384000" cy="13716000" type="screen16x9"/>
  <p:notesSz cx="5143500" cy="9144000"/>
  <p:embeddedFontLst>
    <p:embeddedFont>
      <p:font typeface="OPPOSans-R" panose="02010601030101010101" pitchFamily="2" charset="-122"/>
      <p:regular r:id="rId22"/>
    </p:embeddedFont>
    <p:embeddedFont>
      <p:font typeface="OPPOSans-H" panose="02010601030101010101" pitchFamily="2" charset="-122"/>
      <p:regular r:id="rId23"/>
    </p:embeddedFont>
    <p:embeddedFont>
      <p:font typeface="OPPOSans-B" panose="02010601030101010101" pitchFamily="2" charset="-122"/>
      <p:regular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0" Target="slides/slide19.xml" Type="http://schemas.openxmlformats.org/officeDocument/2006/relationships/slide"/><Relationship Id="rId21" Target="slides/slide20.xml" Type="http://schemas.openxmlformats.org/officeDocument/2006/relationships/slide"/>  <Relationship Id="rId22" Target="fonts/font1.fntdata" Type="http://schemas.openxmlformats.org/officeDocument/2006/relationships/font"/>  <Relationship Id="rId23" Target="fonts/font2.fntdata" Type="http://schemas.openxmlformats.org/officeDocument/2006/relationships/font"/>  <Relationship Id="rId24" Target="fonts/font3.fntdata" Type="http://schemas.openxmlformats.org/officeDocument/2006/relationships/font"/>  <Relationship Id="rId25" Target="presProps.xml" Type="http://schemas.openxmlformats.org/officeDocument/2006/relationships/presProps"/>  <Relationship Id="rId26" Target="viewProps.xml" Type="http://schemas.openxmlformats.org/officeDocument/2006/relationships/viewProps"/>  <Relationship Id="rId27" Target="theme/theme1.xml" Type="http://schemas.openxmlformats.org/officeDocument/2006/relationships/theme"/>  <Relationship Id="rId28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3" Type="http://schemas.openxmlformats.org/officeDocument/2006/relationships/image" Target="../media/image3.png"/><Relationship Id="rId104" Type="http://schemas.openxmlformats.org/officeDocument/2006/relationships/image" Target="../media/image8.png"/><Relationship Id="rId105" Type="http://schemas.openxmlformats.org/officeDocument/2006/relationships/image" Target="../media/image4.png"/><Relationship Id="rId106" Type="http://schemas.openxmlformats.org/officeDocument/2006/relationships/image" Target="../media/image10.png"/><Relationship Id="rId109" Type="http://schemas.openxmlformats.org/officeDocument/2006/relationships/image" Target="../media/image5.png"/><Relationship Id="rId1013" Type="http://schemas.openxmlformats.org/officeDocument/2006/relationships/image" Target="../media/image6.png"/><Relationship Id="rId1015" Type="http://schemas.openxmlformats.org/officeDocument/2006/relationships/image" Target="../media/image2.png"/><Relationship Id="rId1018" Type="http://schemas.openxmlformats.org/officeDocument/2006/relationships/image" Target="../media/image7.png"/><Relationship Id="rId1020" Type="http://schemas.openxmlformats.org/officeDocument/2006/relationships/image" Target="../media/image11.png"/><Relationship Id="rId1023" Type="http://schemas.openxmlformats.org/officeDocument/2006/relationships/image" Target="../media/image12.png"/><Relationship Id="rId1024" Type="http://schemas.openxmlformats.org/officeDocument/2006/relationships/image" Target="../media/image13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4" Type="http://schemas.openxmlformats.org/officeDocument/2006/relationships/image" Target="../media/image113.png"/><Relationship Id="rId1005" Type="http://schemas.openxmlformats.org/officeDocument/2006/relationships/image" Target="../media/image114.png"/><Relationship Id="rId1006" Type="http://schemas.openxmlformats.org/officeDocument/2006/relationships/image" Target="../media/image78.png"/><Relationship Id="rId10014" Type="http://schemas.openxmlformats.org/officeDocument/2006/relationships/image" Target="../media/image115.png"/><Relationship Id="rId10015" Type="http://schemas.openxmlformats.org/officeDocument/2006/relationships/image" Target="../media/image116.png"/><Relationship Id="rId10016" Type="http://schemas.openxmlformats.org/officeDocument/2006/relationships/image" Target="../media/image121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88.png"/><Relationship Id="rId1102" Type="http://schemas.openxmlformats.org/officeDocument/2006/relationships/image" Target="../media/image89.png"/><Relationship Id="rId1106" Type="http://schemas.openxmlformats.org/officeDocument/2006/relationships/image" Target="../media/image113.png"/><Relationship Id="rId1107" Type="http://schemas.openxmlformats.org/officeDocument/2006/relationships/image" Target="../media/image114.png"/><Relationship Id="rId1108" Type="http://schemas.openxmlformats.org/officeDocument/2006/relationships/image" Target="../media/image78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4" Type="http://schemas.openxmlformats.org/officeDocument/2006/relationships/image" Target="../media/image117.png"/><Relationship Id="rId1205" Type="http://schemas.openxmlformats.org/officeDocument/2006/relationships/image" Target="../media/image123.png"/><Relationship Id="rId1206" Type="http://schemas.openxmlformats.org/officeDocument/2006/relationships/image" Target="../media/image78.png"/><Relationship Id="rId1207" Type="http://schemas.openxmlformats.org/officeDocument/2006/relationships/image" Target="../media/image118.png"/><Relationship Id="rId12011" Type="http://schemas.openxmlformats.org/officeDocument/2006/relationships/image" Target="../media/image94.png"/><Relationship Id="rId12012" Type="http://schemas.openxmlformats.org/officeDocument/2006/relationships/image" Target="../media/image65.png"/><Relationship Id="rId12014" Type="http://schemas.openxmlformats.org/officeDocument/2006/relationships/image" Target="../media/image119.png"/><Relationship Id="rId12016" Type="http://schemas.openxmlformats.org/officeDocument/2006/relationships/image" Target="../media/image120.png"/><Relationship Id="rId12020" Type="http://schemas.openxmlformats.org/officeDocument/2006/relationships/image" Target="../media/image94.png"/><Relationship Id="rId12021" Type="http://schemas.openxmlformats.org/officeDocument/2006/relationships/image" Target="../media/image66.png"/><Relationship Id="rId12023" Type="http://schemas.openxmlformats.org/officeDocument/2006/relationships/image" Target="../media/image124.png"/><Relationship Id="rId12025" Type="http://schemas.openxmlformats.org/officeDocument/2006/relationships/image" Target="../media/image125.png"/><Relationship Id="rId12029" Type="http://schemas.openxmlformats.org/officeDocument/2006/relationships/image" Target="../media/image94.png"/><Relationship Id="rId12030" Type="http://schemas.openxmlformats.org/officeDocument/2006/relationships/image" Target="../media/image90.png"/><Relationship Id="rId12032" Type="http://schemas.openxmlformats.org/officeDocument/2006/relationships/image" Target="../media/image126.png"/><Relationship Id="rId12034" Type="http://schemas.openxmlformats.org/officeDocument/2006/relationships/image" Target="../media/image127.png"/><Relationship Id="rId12038" Type="http://schemas.openxmlformats.org/officeDocument/2006/relationships/image" Target="../media/image94.png"/><Relationship Id="rId12039" Type="http://schemas.openxmlformats.org/officeDocument/2006/relationships/image" Target="../media/image100.png"/><Relationship Id="rId12041" Type="http://schemas.openxmlformats.org/officeDocument/2006/relationships/image" Target="../media/image128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91.png"/><Relationship Id="rId1302" Type="http://schemas.openxmlformats.org/officeDocument/2006/relationships/image" Target="../media/image129.png"/><Relationship Id="rId1307" Type="http://schemas.openxmlformats.org/officeDocument/2006/relationships/image" Target="../media/image117.png"/><Relationship Id="rId1308" Type="http://schemas.openxmlformats.org/officeDocument/2006/relationships/image" Target="../media/image123.png"/><Relationship Id="rId1309" Type="http://schemas.openxmlformats.org/officeDocument/2006/relationships/image" Target="../media/image78.png"/><Relationship Id="rId13010" Type="http://schemas.openxmlformats.org/officeDocument/2006/relationships/image" Target="../media/image101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" Type="http://schemas.openxmlformats.org/officeDocument/2006/relationships/image" Target="../media/image91.png"/><Relationship Id="rId1403" Type="http://schemas.openxmlformats.org/officeDocument/2006/relationships/image" Target="../media/image129.png"/><Relationship Id="rId1407" Type="http://schemas.openxmlformats.org/officeDocument/2006/relationships/image" Target="../media/image117.png"/><Relationship Id="rId1408" Type="http://schemas.openxmlformats.org/officeDocument/2006/relationships/image" Target="../media/image123.png"/><Relationship Id="rId1409" Type="http://schemas.openxmlformats.org/officeDocument/2006/relationships/image" Target="../media/image78.png"/><Relationship Id="rId14010" Type="http://schemas.openxmlformats.org/officeDocument/2006/relationships/image" Target="../media/image102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4" Type="http://schemas.openxmlformats.org/officeDocument/2006/relationships/image" Target="../media/image130.png"/><Relationship Id="rId1505" Type="http://schemas.openxmlformats.org/officeDocument/2006/relationships/image" Target="../media/image131.png"/><Relationship Id="rId1506" Type="http://schemas.openxmlformats.org/officeDocument/2006/relationships/image" Target="../media/image78.png"/><Relationship Id="rId15010" Type="http://schemas.openxmlformats.org/officeDocument/2006/relationships/image" Target="../media/image132.png"/><Relationship Id="rId15011" Type="http://schemas.openxmlformats.org/officeDocument/2006/relationships/image" Target="../media/image139.png"/><Relationship Id="rId15012" Type="http://schemas.openxmlformats.org/officeDocument/2006/relationships/image" Target="../media/image132.png"/><Relationship Id="rId15013" Type="http://schemas.openxmlformats.org/officeDocument/2006/relationships/image" Target="../media/image133.png"/><Relationship Id="rId15020" Type="http://schemas.openxmlformats.org/officeDocument/2006/relationships/image" Target="../media/image134.png"/><Relationship Id="rId15021" Type="http://schemas.openxmlformats.org/officeDocument/2006/relationships/image" Target="../media/image138.png"/><Relationship Id="rId15025" Type="http://schemas.openxmlformats.org/officeDocument/2006/relationships/image" Target="../media/image132.png"/><Relationship Id="rId15026" Type="http://schemas.openxmlformats.org/officeDocument/2006/relationships/image" Target="../media/image139.png"/><Relationship Id="rId15027" Type="http://schemas.openxmlformats.org/officeDocument/2006/relationships/image" Target="../media/image132.png"/><Relationship Id="rId15028" Type="http://schemas.openxmlformats.org/officeDocument/2006/relationships/image" Target="../media/image133.png"/><Relationship Id="rId15035" Type="http://schemas.openxmlformats.org/officeDocument/2006/relationships/image" Target="../media/image134.png"/><Relationship Id="rId15036" Type="http://schemas.openxmlformats.org/officeDocument/2006/relationships/image" Target="../media/image138.png"/><Relationship Id="rId15040" Type="http://schemas.openxmlformats.org/officeDocument/2006/relationships/image" Target="../media/image132.png"/><Relationship Id="rId15041" Type="http://schemas.openxmlformats.org/officeDocument/2006/relationships/image" Target="../media/image139.png"/><Relationship Id="rId15042" Type="http://schemas.openxmlformats.org/officeDocument/2006/relationships/image" Target="../media/image132.png"/><Relationship Id="rId15043" Type="http://schemas.openxmlformats.org/officeDocument/2006/relationships/image" Target="../media/image133.png"/><Relationship Id="rId15050" Type="http://schemas.openxmlformats.org/officeDocument/2006/relationships/image" Target="../media/image134.png"/><Relationship Id="rId15051" Type="http://schemas.openxmlformats.org/officeDocument/2006/relationships/image" Target="../media/image138.png"/><Relationship Id="rId15056" Type="http://schemas.openxmlformats.org/officeDocument/2006/relationships/image" Target="../media/image140.png"/><Relationship Id="rId15057" Type="http://schemas.openxmlformats.org/officeDocument/2006/relationships/image" Target="../media/image141.png"/><Relationship Id="rId15058" Type="http://schemas.openxmlformats.org/officeDocument/2006/relationships/image" Target="../media/image140.png"/><Relationship Id="rId15059" Type="http://schemas.openxmlformats.org/officeDocument/2006/relationships/image" Target="../media/image142.png"/><Relationship Id="rId15066" Type="http://schemas.openxmlformats.org/officeDocument/2006/relationships/image" Target="../media/image143.png"/><Relationship Id="rId15067" Type="http://schemas.openxmlformats.org/officeDocument/2006/relationships/image" Target="../media/image144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4" Type="http://schemas.openxmlformats.org/officeDocument/2006/relationships/image" Target="../media/image117.png"/><Relationship Id="rId1605" Type="http://schemas.openxmlformats.org/officeDocument/2006/relationships/image" Target="../media/image114.png"/><Relationship Id="rId1606" Type="http://schemas.openxmlformats.org/officeDocument/2006/relationships/image" Target="../media/image78.png"/><Relationship Id="rId1608" Type="http://schemas.openxmlformats.org/officeDocument/2006/relationships/image" Target="../media/image145.png"/><Relationship Id="rId1609" Type="http://schemas.openxmlformats.org/officeDocument/2006/relationships/image" Target="../media/image147.png"/><Relationship Id="rId16011" Type="http://schemas.openxmlformats.org/officeDocument/2006/relationships/image" Target="../media/image148.png"/><Relationship Id="rId16012" Type="http://schemas.openxmlformats.org/officeDocument/2006/relationships/image" Target="../media/image158.png"/><Relationship Id="rId16014" Type="http://schemas.openxmlformats.org/officeDocument/2006/relationships/image" Target="../media/image158.png"/><Relationship Id="rId16015" Type="http://schemas.openxmlformats.org/officeDocument/2006/relationships/image" Target="../media/image159.png"/><Relationship Id="rId16018" Type="http://schemas.openxmlformats.org/officeDocument/2006/relationships/image" Target="../media/image160.png"/><Relationship Id="rId16019" Type="http://schemas.openxmlformats.org/officeDocument/2006/relationships/image" Target="../media/image161.png"/><Relationship Id="rId16020" Type="http://schemas.openxmlformats.org/officeDocument/2006/relationships/image" Target="../media/image162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4" Type="http://schemas.openxmlformats.org/officeDocument/2006/relationships/image" Target="../media/image130.png"/><Relationship Id="rId1705" Type="http://schemas.openxmlformats.org/officeDocument/2006/relationships/image" Target="../media/image114.png"/><Relationship Id="rId1706" Type="http://schemas.openxmlformats.org/officeDocument/2006/relationships/image" Target="../media/image78.png"/><Relationship Id="rId1708" Type="http://schemas.openxmlformats.org/officeDocument/2006/relationships/image" Target="../media/image135.jpeg"/><Relationship Id="rId17010" Type="http://schemas.openxmlformats.org/officeDocument/2006/relationships/image" Target="../media/image152.jpeg"/><Relationship Id="rId17012" Type="http://schemas.openxmlformats.org/officeDocument/2006/relationships/image" Target="../media/image154.png"/><Relationship Id="rId17014" Type="http://schemas.openxmlformats.org/officeDocument/2006/relationships/image" Target="../media/image136.jpeg"/><Relationship Id="rId17016" Type="http://schemas.openxmlformats.org/officeDocument/2006/relationships/image" Target="../media/image137.png"/><Relationship Id="rId17018" Type="http://schemas.openxmlformats.org/officeDocument/2006/relationships/image" Target="../media/image149.jpeg"/><Relationship Id="rId17020" Type="http://schemas.openxmlformats.org/officeDocument/2006/relationships/image" Target="../media/image153.jpeg"/><Relationship Id="rId17022" Type="http://schemas.openxmlformats.org/officeDocument/2006/relationships/image" Target="../media/image150.png"/><Relationship Id="rId17024" Type="http://schemas.openxmlformats.org/officeDocument/2006/relationships/image" Target="../media/image151.jpeg"/><Relationship Id="rId17026" Type="http://schemas.openxmlformats.org/officeDocument/2006/relationships/image" Target="../media/image155.jpeg"/><Relationship Id="rId17028" Type="http://schemas.openxmlformats.org/officeDocument/2006/relationships/image" Target="../media/image156.jpeg"/><Relationship Id="rId17030" Type="http://schemas.openxmlformats.org/officeDocument/2006/relationships/image" Target="../media/image157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4" Type="http://schemas.openxmlformats.org/officeDocument/2006/relationships/image" Target="../media/image117.png"/><Relationship Id="rId1805" Type="http://schemas.openxmlformats.org/officeDocument/2006/relationships/image" Target="../media/image114.png"/><Relationship Id="rId1806" Type="http://schemas.openxmlformats.org/officeDocument/2006/relationships/image" Target="../media/image78.png"/><Relationship Id="rId1807" Type="http://schemas.openxmlformats.org/officeDocument/2006/relationships/image" Target="../media/image167.png"/><Relationship Id="rId18011" Type="http://schemas.openxmlformats.org/officeDocument/2006/relationships/image" Target="../media/image168.png"/><Relationship Id="rId18013" Type="http://schemas.openxmlformats.org/officeDocument/2006/relationships/image" Target="../media/image169.png"/><Relationship Id="rId18017" Type="http://schemas.openxmlformats.org/officeDocument/2006/relationships/image" Target="../media/image168.png"/><Relationship Id="rId18019" Type="http://schemas.openxmlformats.org/officeDocument/2006/relationships/image" Target="../media/image163.png"/><Relationship Id="rId18023" Type="http://schemas.openxmlformats.org/officeDocument/2006/relationships/image" Target="../media/image164.png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901" Type="http://schemas.openxmlformats.org/officeDocument/2006/relationships/image" Target="../media/image114.png"/><Relationship Id="rId1902" Type="http://schemas.openxmlformats.org/officeDocument/2006/relationships/image" Target="../media/image165.png"/><Relationship Id="rId1903" Type="http://schemas.openxmlformats.org/officeDocument/2006/relationships/image" Target="../media/image165.png"/><Relationship Id="rId1904" Type="http://schemas.openxmlformats.org/officeDocument/2006/relationships/image" Target="../media/image166.png"/><Relationship Id="rId1905" Type="http://schemas.openxmlformats.org/officeDocument/2006/relationships/image" Target="../media/image146.png"/><Relationship Id="rId1909" Type="http://schemas.openxmlformats.org/officeDocument/2006/relationships/image" Target="../media/image130.png"/><Relationship Id="rId19010" Type="http://schemas.openxmlformats.org/officeDocument/2006/relationships/image" Target="../media/image78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14.png"/><Relationship Id="rId203" Type="http://schemas.openxmlformats.org/officeDocument/2006/relationships/image" Target="../media/image3.png"/><Relationship Id="rId204" Type="http://schemas.openxmlformats.org/officeDocument/2006/relationships/image" Target="../media/image8.png"/><Relationship Id="rId205" Type="http://schemas.openxmlformats.org/officeDocument/2006/relationships/image" Target="../media/image9.png"/><Relationship Id="rId2011" Type="http://schemas.openxmlformats.org/officeDocument/2006/relationships/image" Target="../media/image18.png"/><Relationship Id="rId2012" Type="http://schemas.openxmlformats.org/officeDocument/2006/relationships/image" Target="../media/image19.png"/><Relationship Id="rId2013" Type="http://schemas.openxmlformats.org/officeDocument/2006/relationships/image" Target="../media/image20.png"/><Relationship Id="rId2016" Type="http://schemas.openxmlformats.org/officeDocument/2006/relationships/image" Target="../media/image21.png"/><Relationship Id="rId2017" Type="http://schemas.openxmlformats.org/officeDocument/2006/relationships/image" Target="../media/image22.png"/><Relationship Id="rId2018" Type="http://schemas.openxmlformats.org/officeDocument/2006/relationships/image" Target="../media/image20.png"/><Relationship Id="rId2023" Type="http://schemas.openxmlformats.org/officeDocument/2006/relationships/image" Target="../media/image21.png"/><Relationship Id="rId2024" Type="http://schemas.openxmlformats.org/officeDocument/2006/relationships/image" Target="../media/image22.png"/><Relationship Id="rId2025" Type="http://schemas.openxmlformats.org/officeDocument/2006/relationships/image" Target="../media/image20.png"/><Relationship Id="rId2030" Type="http://schemas.openxmlformats.org/officeDocument/2006/relationships/image" Target="../media/image18.png"/><Relationship Id="rId2031" Type="http://schemas.openxmlformats.org/officeDocument/2006/relationships/image" Target="../media/image19.png"/><Relationship Id="rId2032" Type="http://schemas.openxmlformats.org/officeDocument/2006/relationships/image" Target="../media/image20.png"/><Relationship Id="rId2037" Type="http://schemas.openxmlformats.org/officeDocument/2006/relationships/image" Target="../media/image12.png"/><Relationship Id="rId2038" Type="http://schemas.openxmlformats.org/officeDocument/2006/relationships/image" Target="../media/image13.png"/></Relationships>
</file>

<file path=ppt/slides/_rels/slide2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01" Type="http://schemas.openxmlformats.org/officeDocument/2006/relationships/image" Target="../media/image1.png"/><Relationship Id="rId2003" Type="http://schemas.openxmlformats.org/officeDocument/2006/relationships/image" Target="../media/image3.png"/><Relationship Id="rId2004" Type="http://schemas.openxmlformats.org/officeDocument/2006/relationships/image" Target="../media/image8.png"/><Relationship Id="rId2005" Type="http://schemas.openxmlformats.org/officeDocument/2006/relationships/image" Target="../media/image4.png"/><Relationship Id="rId2006" Type="http://schemas.openxmlformats.org/officeDocument/2006/relationships/image" Target="../media/image10.png"/><Relationship Id="rId2009" Type="http://schemas.openxmlformats.org/officeDocument/2006/relationships/image" Target="../media/image5.png"/><Relationship Id="rId20013" Type="http://schemas.openxmlformats.org/officeDocument/2006/relationships/image" Target="../media/image6.png"/><Relationship Id="rId20015" Type="http://schemas.openxmlformats.org/officeDocument/2006/relationships/image" Target="../media/image2.png"/><Relationship Id="rId20018" Type="http://schemas.openxmlformats.org/officeDocument/2006/relationships/image" Target="../media/image7.png"/><Relationship Id="rId20020" Type="http://schemas.openxmlformats.org/officeDocument/2006/relationships/image" Target="../media/image11.png"/><Relationship Id="rId20023" Type="http://schemas.openxmlformats.org/officeDocument/2006/relationships/image" Target="../media/image12.png"/><Relationship Id="rId20024" Type="http://schemas.openxmlformats.org/officeDocument/2006/relationships/image" Target="../media/image13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32.png"/><Relationship Id="rId303" Type="http://schemas.openxmlformats.org/officeDocument/2006/relationships/image" Target="../media/image15.png"/><Relationship Id="rId304" Type="http://schemas.openxmlformats.org/officeDocument/2006/relationships/image" Target="../media/image33.png"/><Relationship Id="rId305" Type="http://schemas.openxmlformats.org/officeDocument/2006/relationships/image" Target="../media/image16.png"/><Relationship Id="rId308" Type="http://schemas.openxmlformats.org/officeDocument/2006/relationships/image" Target="../media/image37.png"/><Relationship Id="rId309" Type="http://schemas.openxmlformats.org/officeDocument/2006/relationships/image" Target="../media/image34.png"/><Relationship Id="rId3010" Type="http://schemas.openxmlformats.org/officeDocument/2006/relationships/image" Target="../media/image38.png"/><Relationship Id="rId3015" Type="http://schemas.openxmlformats.org/officeDocument/2006/relationships/image" Target="../media/image35.png"/><Relationship Id="rId3016" Type="http://schemas.openxmlformats.org/officeDocument/2006/relationships/image" Target="../media/image36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41.png"/><Relationship Id="rId409" Type="http://schemas.openxmlformats.org/officeDocument/2006/relationships/image" Target="../media/image39.png"/><Relationship Id="rId4010" Type="http://schemas.openxmlformats.org/officeDocument/2006/relationships/image" Target="../media/image40.png"/><Relationship Id="rId4011" Type="http://schemas.openxmlformats.org/officeDocument/2006/relationships/image" Target="../media/image42.png"/><Relationship Id="rId4013" Type="http://schemas.openxmlformats.org/officeDocument/2006/relationships/image" Target="../media/image43.png"/><Relationship Id="rId4016" Type="http://schemas.openxmlformats.org/officeDocument/2006/relationships/image" Target="../media/image44.png"/><Relationship Id="rId4019" Type="http://schemas.openxmlformats.org/officeDocument/2006/relationships/image" Target="../media/image17.png"/><Relationship Id="rId4024" Type="http://schemas.openxmlformats.org/officeDocument/2006/relationships/image" Target="../media/image45.png"/><Relationship Id="rId4025" Type="http://schemas.openxmlformats.org/officeDocument/2006/relationships/image" Target="../media/image46.png"/><Relationship Id="rId4027" Type="http://schemas.openxmlformats.org/officeDocument/2006/relationships/image" Target="../media/image47.png"/><Relationship Id="rId4028" Type="http://schemas.openxmlformats.org/officeDocument/2006/relationships/image" Target="../media/image48.png"/><Relationship Id="rId4030" Type="http://schemas.openxmlformats.org/officeDocument/2006/relationships/image" Target="../media/image47.png"/><Relationship Id="rId4031" Type="http://schemas.openxmlformats.org/officeDocument/2006/relationships/image" Target="../media/image49.png"/><Relationship Id="rId4033" Type="http://schemas.openxmlformats.org/officeDocument/2006/relationships/image" Target="../media/image47.png"/><Relationship Id="rId4034" Type="http://schemas.openxmlformats.org/officeDocument/2006/relationships/image" Target="../media/image50.png"/><Relationship Id="rId4036" Type="http://schemas.openxmlformats.org/officeDocument/2006/relationships/image" Target="../media/image47.png"/><Relationship Id="rId4037" Type="http://schemas.openxmlformats.org/officeDocument/2006/relationships/image" Target="../media/image51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52.png"/><Relationship Id="rId502" Type="http://schemas.openxmlformats.org/officeDocument/2006/relationships/image" Target="../media/image53.png"/><Relationship Id="rId509" Type="http://schemas.openxmlformats.org/officeDocument/2006/relationships/image" Target="../media/image54.png"/><Relationship Id="rId5010" Type="http://schemas.openxmlformats.org/officeDocument/2006/relationships/image" Target="../media/image55.png"/><Relationship Id="rId5011" Type="http://schemas.openxmlformats.org/officeDocument/2006/relationships/image" Target="../media/image42.png"/><Relationship Id="rId5013" Type="http://schemas.openxmlformats.org/officeDocument/2006/relationships/image" Target="../media/image56.png"/><Relationship Id="rId5016" Type="http://schemas.openxmlformats.org/officeDocument/2006/relationships/image" Target="../media/image57.png"/><Relationship Id="rId5019" Type="http://schemas.openxmlformats.org/officeDocument/2006/relationships/image" Target="../media/image58.png"/><Relationship Id="rId5022" Type="http://schemas.openxmlformats.org/officeDocument/2006/relationships/image" Target="../media/image47.png"/><Relationship Id="rId5023" Type="http://schemas.openxmlformats.org/officeDocument/2006/relationships/image" Target="../media/image59.png"/><Relationship Id="rId5025" Type="http://schemas.openxmlformats.org/officeDocument/2006/relationships/image" Target="../media/image47.png"/><Relationship Id="rId5026" Type="http://schemas.openxmlformats.org/officeDocument/2006/relationships/image" Target="../media/image60.png"/><Relationship Id="rId5028" Type="http://schemas.openxmlformats.org/officeDocument/2006/relationships/image" Target="../media/image47.png"/><Relationship Id="rId5029" Type="http://schemas.openxmlformats.org/officeDocument/2006/relationships/image" Target="../media/image59.png"/><Relationship Id="rId5031" Type="http://schemas.openxmlformats.org/officeDocument/2006/relationships/image" Target="../media/image61.png"/><Relationship Id="rId5032" Type="http://schemas.openxmlformats.org/officeDocument/2006/relationships/image" Target="../media/image62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122.png"/><Relationship Id="rId602" Type="http://schemas.openxmlformats.org/officeDocument/2006/relationships/image" Target="../media/image63.png"/><Relationship Id="rId603" Type="http://schemas.openxmlformats.org/officeDocument/2006/relationships/image" Target="../media/image64.png"/><Relationship Id="rId607" Type="http://schemas.openxmlformats.org/officeDocument/2006/relationships/image" Target="../media/image54.png"/><Relationship Id="rId608" Type="http://schemas.openxmlformats.org/officeDocument/2006/relationships/image" Target="../media/image40.png"/><Relationship Id="rId609" Type="http://schemas.openxmlformats.org/officeDocument/2006/relationships/image" Target="../media/image42.png"/><Relationship Id="rId6012" Type="http://schemas.openxmlformats.org/officeDocument/2006/relationships/image" Target="../media/image67.png"/><Relationship Id="rId6015" Type="http://schemas.openxmlformats.org/officeDocument/2006/relationships/image" Target="../media/image68.png"/><Relationship Id="rId6020" Type="http://schemas.openxmlformats.org/officeDocument/2006/relationships/image" Target="../media/image70.png"/><Relationship Id="rId6024" Type="http://schemas.openxmlformats.org/officeDocument/2006/relationships/image" Target="../media/image69.png"/><Relationship Id="rId6028" Type="http://schemas.openxmlformats.org/officeDocument/2006/relationships/image" Target="../media/image69.png"/><Relationship Id="rId6031" Type="http://schemas.openxmlformats.org/officeDocument/2006/relationships/image" Target="../media/image71.png"/><Relationship Id="rId6032" Type="http://schemas.openxmlformats.org/officeDocument/2006/relationships/image" Target="../media/image75.png"/><Relationship Id="rId6033" Type="http://schemas.openxmlformats.org/officeDocument/2006/relationships/image" Target="../media/image75.png"/><Relationship Id="rId6034" Type="http://schemas.openxmlformats.org/officeDocument/2006/relationships/image" Target="../media/image75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2" Type="http://schemas.openxmlformats.org/officeDocument/2006/relationships/image" Target="../media/image72.png"/><Relationship Id="rId703" Type="http://schemas.openxmlformats.org/officeDocument/2006/relationships/image" Target="../media/image73.png"/><Relationship Id="rId705" Type="http://schemas.openxmlformats.org/officeDocument/2006/relationships/image" Target="../media/image76.png"/><Relationship Id="rId706" Type="http://schemas.openxmlformats.org/officeDocument/2006/relationships/image" Target="../media/image74.png"/><Relationship Id="rId7010" Type="http://schemas.openxmlformats.org/officeDocument/2006/relationships/image" Target="../media/image39.png"/><Relationship Id="rId7011" Type="http://schemas.openxmlformats.org/officeDocument/2006/relationships/image" Target="../media/image40.png"/><Relationship Id="rId7012" Type="http://schemas.openxmlformats.org/officeDocument/2006/relationships/image" Target="../media/image42.png"/><Relationship Id="rId7013" Type="http://schemas.openxmlformats.org/officeDocument/2006/relationships/image" Target="../media/image31.png"/><Relationship Id="rId7015" Type="http://schemas.openxmlformats.org/officeDocument/2006/relationships/image" Target="../media/image23.png"/><Relationship Id="rId7018" Type="http://schemas.openxmlformats.org/officeDocument/2006/relationships/image" Target="../media/image24.png"/><Relationship Id="rId7021" Type="http://schemas.openxmlformats.org/officeDocument/2006/relationships/image" Target="../media/image25.png"/><Relationship Id="rId7024" Type="http://schemas.openxmlformats.org/officeDocument/2006/relationships/image" Target="../media/image26.png"/><Relationship Id="rId7027" Type="http://schemas.openxmlformats.org/officeDocument/2006/relationships/image" Target="../media/image27.png"/><Relationship Id="rId7030" Type="http://schemas.openxmlformats.org/officeDocument/2006/relationships/image" Target="../media/image28.png"/><Relationship Id="rId7033" Type="http://schemas.openxmlformats.org/officeDocument/2006/relationships/image" Target="../media/image29.png"/><Relationship Id="rId7036" Type="http://schemas.openxmlformats.org/officeDocument/2006/relationships/image" Target="../media/image30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3" Type="http://schemas.openxmlformats.org/officeDocument/2006/relationships/image" Target="../media/image77.png"/><Relationship Id="rId804" Type="http://schemas.openxmlformats.org/officeDocument/2006/relationships/image" Target="../media/image55.png"/><Relationship Id="rId805" Type="http://schemas.openxmlformats.org/officeDocument/2006/relationships/image" Target="../media/image78.png"/><Relationship Id="rId807" Type="http://schemas.openxmlformats.org/officeDocument/2006/relationships/image" Target="../media/image79.png"/><Relationship Id="rId808" Type="http://schemas.openxmlformats.org/officeDocument/2006/relationships/image" Target="../media/image80.png"/><Relationship Id="rId8015" Type="http://schemas.openxmlformats.org/officeDocument/2006/relationships/image" Target="../media/image81.png"/><Relationship Id="rId8022" Type="http://schemas.openxmlformats.org/officeDocument/2006/relationships/image" Target="../media/image81.png"/><Relationship Id="rId8026" Type="http://schemas.openxmlformats.org/officeDocument/2006/relationships/image" Target="../media/image82.png"/><Relationship Id="rId8030" Type="http://schemas.openxmlformats.org/officeDocument/2006/relationships/image" Target="../media/image83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3" Type="http://schemas.openxmlformats.org/officeDocument/2006/relationships/image" Target="../media/image84.png"/><Relationship Id="rId904" Type="http://schemas.openxmlformats.org/officeDocument/2006/relationships/image" Target="../media/image85.png"/><Relationship Id="rId905" Type="http://schemas.openxmlformats.org/officeDocument/2006/relationships/image" Target="../media/image93.png"/><Relationship Id="rId9010" Type="http://schemas.openxmlformats.org/officeDocument/2006/relationships/image" Target="../media/image86.png"/><Relationship Id="rId9011" Type="http://schemas.openxmlformats.org/officeDocument/2006/relationships/image" Target="../media/image87.png"/><Relationship Id="rId9012" Type="http://schemas.openxmlformats.org/officeDocument/2006/relationships/image" Target="../media/image42.png"/><Relationship Id="rId9015" Type="http://schemas.openxmlformats.org/officeDocument/2006/relationships/image" Target="../media/image92.png"/><Relationship Id="rId9016" Type="http://schemas.openxmlformats.org/officeDocument/2006/relationships/image" Target="../media/image95.png"/><Relationship Id="rId9019" Type="http://schemas.openxmlformats.org/officeDocument/2006/relationships/image" Target="../media/image96.png"/><Relationship Id="rId9020" Type="http://schemas.openxmlformats.org/officeDocument/2006/relationships/image" Target="../media/image97.png"/><Relationship Id="rId9023" Type="http://schemas.openxmlformats.org/officeDocument/2006/relationships/image" Target="../media/image98.png"/><Relationship Id="rId9024" Type="http://schemas.openxmlformats.org/officeDocument/2006/relationships/image" Target="../media/image99.png"/><Relationship Id="rId9027" Type="http://schemas.openxmlformats.org/officeDocument/2006/relationships/image" Target="../media/image103.png"/><Relationship Id="rId9028" Type="http://schemas.openxmlformats.org/officeDocument/2006/relationships/image" Target="../media/image104.png"/><Relationship Id="rId9031" Type="http://schemas.openxmlformats.org/officeDocument/2006/relationships/image" Target="../media/image105.png"/><Relationship Id="rId9032" Type="http://schemas.openxmlformats.org/officeDocument/2006/relationships/image" Target="../media/image109.png"/><Relationship Id="rId9035" Type="http://schemas.openxmlformats.org/officeDocument/2006/relationships/image" Target="../media/image106.png"/><Relationship Id="rId9036" Type="http://schemas.openxmlformats.org/officeDocument/2006/relationships/image" Target="../media/image107.png"/><Relationship Id="rId9039" Type="http://schemas.openxmlformats.org/officeDocument/2006/relationships/image" Target="../media/image110.png"/><Relationship Id="rId9040" Type="http://schemas.openxmlformats.org/officeDocument/2006/relationships/image" Target="../media/image108.png"/><Relationship Id="rId9043" Type="http://schemas.openxmlformats.org/officeDocument/2006/relationships/image" Target="../media/image111.png"/><Relationship Id="rId904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-12700" y="6845300"/>
            <a:ext cx="24409400" cy="6883400"/>
          </a:xfrm>
          <a:prstGeom prst="rect">
            <a:avLst/>
          </a:prstGeom>
        </p:spPr>
      </p:pic>
      <p:grpSp>
        <p:nvGrpSpPr>
          <p:cNvPr id="102" name="组合 102"/>
          <p:cNvGrpSpPr/>
          <p:nvPr/>
        </p:nvGrpSpPr>
        <p:grpSpPr>
          <a:xfrm>
            <a:off x="706916" y="626700"/>
            <a:ext cx="22970167" cy="12674041"/>
            <a:chOff x="706916" y="626700"/>
            <a:chExt cx="22970167" cy="12674041"/>
          </a:xfrm>
        </p:grpSpPr>
        <p:pic>
          <p:nvPicPr>
            <p:cNvPr id="103" name="image 103"/>
            <p:cNvPicPr>
              <a:picLocks noChangeAspect="1"/>
            </p:cNvPicPr>
            <p:nvPr/>
          </p:nvPicPr>
          <p:blipFill>
            <a:blip r:embed="rId103">
                </a:blip>
            <a:srcRect t="0" b="0"/>
            <a:stretch>
              <a:fillRect/>
            </a:stretch>
          </p:blipFill>
          <p:spPr>
            <a:xfrm rot="0" flipV="0" flipH="0">
              <a:off x="706916" y="626700"/>
              <a:ext cx="22970167" cy="12674041"/>
            </a:xfrm>
            <a:prstGeom prst="rect">
              <a:avLst/>
            </a:prstGeom>
          </p:spPr>
        </p:pic>
        <p:pic>
          <p:nvPicPr>
            <p:cNvPr id="104" name="image 104"/>
            <p:cNvPicPr>
              <a:picLocks noChangeAspect="1"/>
            </p:cNvPicPr>
            <p:nvPr/>
          </p:nvPicPr>
          <p:blipFill>
            <a:blip r:embed="rId104">
                </a:blip>
            <a:srcRect/>
            <a:stretch>
              <a:fillRect/>
            </a:stretch>
          </p:blipFill>
          <p:spPr>
            <a:xfrm rot="0" flipV="0" flipH="0">
              <a:off x="1013348" y="933132"/>
              <a:ext cx="22345045" cy="12048919"/>
            </a:xfrm>
            <a:prstGeom prst="rect">
              <a:avLst/>
            </a:prstGeom>
          </p:spPr>
        </p:pic>
      </p:grpSp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2029023" y="1703426"/>
            <a:ext cx="4299236" cy="111760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 l="0" t="0" r="0" b="0"/>
          <a:stretch>
            <a:fillRect/>
          </a:stretch>
        </p:blipFill>
        <p:spPr>
          <a:xfrm rot="0" flipV="0" flipH="0">
            <a:off x="13130738" y="4004719"/>
            <a:ext cx="9016821" cy="8624217"/>
          </a:xfrm>
          <a:prstGeom prst="rect">
            <a:avLst/>
          </a:prstGeom>
        </p:spPr>
      </p:pic>
      <p:grpSp>
        <p:nvGrpSpPr>
          <p:cNvPr id="107" name="组合 107"/>
          <p:cNvGrpSpPr/>
          <p:nvPr/>
        </p:nvGrpSpPr>
        <p:grpSpPr>
          <a:xfrm>
            <a:off x="11963400" y="2006243"/>
            <a:ext cx="10850562" cy="511966"/>
            <a:chOff x="11963400" y="2006243"/>
            <a:chExt cx="10850562" cy="511966"/>
          </a:xfrm>
        </p:grpSpPr>
        <p:grpSp>
          <p:nvGrpSpPr>
            <p:cNvPr id="108" name="组合 108"/>
            <p:cNvGrpSpPr/>
            <p:nvPr/>
          </p:nvGrpSpPr>
          <p:grpSpPr>
            <a:xfrm>
              <a:off x="11963400" y="2006243"/>
              <a:ext cx="1976040" cy="511966"/>
              <a:chOff x="11963400" y="2006243"/>
              <a:chExt cx="1976040" cy="511966"/>
            </a:xfrm>
          </p:grpSpPr>
          <p:pic>
            <p:nvPicPr>
              <p:cNvPr id="109" name="image 109"/>
              <p:cNvPicPr>
                <a:picLocks noChangeAspect="1"/>
              </p:cNvPicPr>
              <p:nvPr/>
            </p:nvPicPr>
            <p:blipFill>
              <a:blip r:embed="rId109">
                </a:blip>
              <a:srcRect/>
              <a:stretch>
                <a:fillRect/>
              </a:stretch>
            </p:blipFill>
            <p:spPr>
              <a:xfrm rot="0" flipV="0" flipH="0">
                <a:off x="11963400" y="2006243"/>
                <a:ext cx="495300" cy="508000"/>
              </a:xfrm>
              <a:prstGeom prst="rect">
                <a:avLst/>
              </a:prstGeom>
            </p:spPr>
          </p:pic>
          <p:sp>
            <p:nvSpPr>
              <p:cNvPr id="1010" name="Object 1010"/>
              <p:cNvSpPr txBox="1"/>
              <p:nvPr/>
            </p:nvSpPr>
            <p:spPr>
              <a:xfrm>
                <a:off x="12555140" y="1984810"/>
                <a:ext cx="1536700" cy="457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Home</a:t>
                </a:r>
                <a:endParaRPr lang="zh-CN" altLang="en-US"/>
              </a:p>
            </p:txBody>
          </p:sp>
        </p:grpSp>
        <p:grpSp>
          <p:nvGrpSpPr>
            <p:cNvPr id="1011" name="组合 1011"/>
            <p:cNvGrpSpPr/>
            <p:nvPr/>
          </p:nvGrpSpPr>
          <p:grpSpPr>
            <a:xfrm>
              <a:off x="14871700" y="2006243"/>
              <a:ext cx="2166937" cy="508000"/>
              <a:chOff x="14871700" y="2006243"/>
              <a:chExt cx="2166937" cy="508000"/>
            </a:xfrm>
          </p:grpSpPr>
          <p:sp>
            <p:nvSpPr>
              <p:cNvPr id="1012" name="Object 1012"/>
              <p:cNvSpPr txBox="1"/>
              <p:nvPr/>
            </p:nvSpPr>
            <p:spPr>
              <a:xfrm>
                <a:off x="15476537" y="1976277"/>
                <a:ext cx="1714500" cy="457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Service</a:t>
                </a:r>
                <a:endParaRPr lang="zh-CN" altLang="en-US"/>
              </a:p>
            </p:txBody>
          </p:sp>
          <p:pic>
            <p:nvPicPr>
              <p:cNvPr id="1013" name="image 1013"/>
              <p:cNvPicPr>
                <a:picLocks noChangeAspect="1"/>
              </p:cNvPicPr>
              <p:nvPr/>
            </p:nvPicPr>
            <p:blipFill>
              <a:blip r:embed="rId1013">
                </a:blip>
              <a:srcRect/>
              <a:stretch>
                <a:fillRect/>
              </a:stretch>
            </p:blipFill>
            <p:spPr>
              <a:xfrm rot="0" flipV="0" flipH="0">
                <a:off x="14871700" y="2006243"/>
                <a:ext cx="495300" cy="508000"/>
              </a:xfrm>
              <a:prstGeom prst="rect">
                <a:avLst/>
              </a:prstGeom>
            </p:spPr>
          </p:pic>
        </p:grpSp>
        <p:grpSp>
          <p:nvGrpSpPr>
            <p:cNvPr id="1014" name="组合 1014"/>
            <p:cNvGrpSpPr/>
            <p:nvPr/>
          </p:nvGrpSpPr>
          <p:grpSpPr>
            <a:xfrm>
              <a:off x="17983200" y="2031643"/>
              <a:ext cx="1920081" cy="486367"/>
              <a:chOff x="17983200" y="2031643"/>
              <a:chExt cx="1920081" cy="486367"/>
            </a:xfrm>
          </p:grpSpPr>
          <p:pic>
            <p:nvPicPr>
              <p:cNvPr id="1015" name="image 1015"/>
              <p:cNvPicPr>
                <a:picLocks noChangeAspect="1"/>
              </p:cNvPicPr>
              <p:nvPr/>
            </p:nvPicPr>
            <p:blipFill>
              <a:blip r:embed="rId1015">
                </a:blip>
              <a:srcRect/>
              <a:stretch>
                <a:fillRect/>
              </a:stretch>
            </p:blipFill>
            <p:spPr>
              <a:xfrm rot="0" flipV="0" flipH="0">
                <a:off x="17983200" y="2031643"/>
                <a:ext cx="469900" cy="457200"/>
              </a:xfrm>
              <a:prstGeom prst="rect">
                <a:avLst/>
              </a:prstGeom>
            </p:spPr>
          </p:pic>
          <p:sp>
            <p:nvSpPr>
              <p:cNvPr id="1016" name="Object 1016"/>
              <p:cNvSpPr txBox="1"/>
              <p:nvPr/>
            </p:nvSpPr>
            <p:spPr>
              <a:xfrm>
                <a:off x="18582481" y="1984611"/>
                <a:ext cx="1473200" cy="457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Work</a:t>
                </a:r>
                <a:endParaRPr lang="zh-CN" altLang="en-US"/>
              </a:p>
            </p:txBody>
          </p:sp>
        </p:grpSp>
        <p:grpSp>
          <p:nvGrpSpPr>
            <p:cNvPr id="1017" name="组合 1017"/>
            <p:cNvGrpSpPr/>
            <p:nvPr/>
          </p:nvGrpSpPr>
          <p:grpSpPr>
            <a:xfrm>
              <a:off x="20828000" y="2018943"/>
              <a:ext cx="1985962" cy="499067"/>
              <a:chOff x="20828000" y="2018943"/>
              <a:chExt cx="1985962" cy="499067"/>
            </a:xfrm>
          </p:grpSpPr>
          <p:pic>
            <p:nvPicPr>
              <p:cNvPr id="1018" name="image 1018"/>
              <p:cNvPicPr>
                <a:picLocks noChangeAspect="1"/>
              </p:cNvPicPr>
              <p:nvPr/>
            </p:nvPicPr>
            <p:blipFill>
              <a:blip r:embed="rId1018">
                </a:blip>
              <a:srcRect/>
              <a:stretch>
                <a:fillRect/>
              </a:stretch>
            </p:blipFill>
            <p:spPr>
              <a:xfrm rot="0" flipV="0" flipH="0">
                <a:off x="20828000" y="2018943"/>
                <a:ext cx="495300" cy="482600"/>
              </a:xfrm>
              <a:prstGeom prst="rect">
                <a:avLst/>
              </a:prstGeom>
            </p:spPr>
          </p:pic>
          <p:sp>
            <p:nvSpPr>
              <p:cNvPr id="1019" name="Object 1019"/>
              <p:cNvSpPr txBox="1"/>
              <p:nvPr/>
            </p:nvSpPr>
            <p:spPr>
              <a:xfrm>
                <a:off x="21442362" y="1984611"/>
                <a:ext cx="1524000" cy="457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About</a:t>
                </a:r>
                <a:endParaRPr lang="zh-CN" altLang="en-US"/>
              </a:p>
            </p:txBody>
          </p:sp>
        </p:grpSp>
      </p:grpSp>
      <p:pic>
        <p:nvPicPr>
          <p:cNvPr id="1020" name="image 1020"/>
          <p:cNvPicPr>
            <a:picLocks noChangeAspect="1"/>
          </p:cNvPicPr>
          <p:nvPr/>
        </p:nvPicPr>
        <p:blipFill>
          <a:blip r:embed="rId1020">
                </a:blip>
          <a:srcRect/>
          <a:stretch>
            <a:fillRect/>
          </a:stretch>
        </p:blipFill>
        <p:spPr>
          <a:xfrm rot="0" flipV="0" flipH="0">
            <a:off x="1803400" y="10034899"/>
            <a:ext cx="5144678" cy="1507861"/>
          </a:xfrm>
          <a:prstGeom prst="rect">
            <a:avLst/>
          </a:prstGeom>
        </p:spPr>
      </p:pic>
      <p:sp>
        <p:nvSpPr>
          <p:cNvPr id="1021" name="Object 1021"/>
          <p:cNvSpPr txBox="1"/>
          <p:nvPr/>
        </p:nvSpPr>
        <p:spPr>
          <a:xfrm>
            <a:off x="2088055" y="10622088"/>
            <a:ext cx="4575366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800" i="0" b="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  主讲人：高小定  </a:t>
            </a:r>
            <a:endParaRPr lang="zh-CN" altLang="en-US"/>
          </a:p>
        </p:txBody>
      </p:sp>
      <p:grpSp>
        <p:nvGrpSpPr>
          <p:cNvPr id="1022" name="组合 1022"/>
          <p:cNvGrpSpPr/>
          <p:nvPr/>
        </p:nvGrpSpPr>
        <p:grpSpPr>
          <a:xfrm>
            <a:off x="22463347" y="5880100"/>
            <a:ext cx="254000" cy="1930400"/>
            <a:chOff x="22463347" y="5880100"/>
            <a:chExt cx="254000" cy="1930400"/>
          </a:xfrm>
        </p:grpSpPr>
        <p:pic>
          <p:nvPicPr>
            <p:cNvPr id="1023" name="image 1023"/>
            <p:cNvPicPr>
              <a:picLocks noChangeAspect="1"/>
            </p:cNvPicPr>
            <p:nvPr/>
          </p:nvPicPr>
          <p:blipFill>
            <a:blip r:embed="rId1023">
                </a:blip>
            <a:srcRect/>
            <a:stretch>
              <a:fillRect/>
            </a:stretch>
          </p:blipFill>
          <p:spPr>
            <a:xfrm rot="0" flipV="0" flipH="0">
              <a:off x="22463347" y="5880100"/>
              <a:ext cx="254000" cy="1930400"/>
            </a:xfrm>
            <a:prstGeom prst="rect">
              <a:avLst/>
            </a:prstGeom>
          </p:spPr>
        </p:pic>
        <p:pic>
          <p:nvPicPr>
            <p:cNvPr id="1024" name="image 1024"/>
            <p:cNvPicPr>
              <a:picLocks noChangeAspect="1"/>
            </p:cNvPicPr>
            <p:nvPr/>
          </p:nvPicPr>
          <p:blipFill>
            <a:blip r:embed="rId1024">
                </a:blip>
            <a:srcRect/>
            <a:stretch>
              <a:fillRect/>
            </a:stretch>
          </p:blipFill>
          <p:spPr>
            <a:xfrm rot="0" flipV="0" flipH="0">
              <a:off x="22476047" y="5892800"/>
              <a:ext cx="241300" cy="381000"/>
            </a:xfrm>
            <a:prstGeom prst="rect">
              <a:avLst/>
            </a:prstGeom>
          </p:spPr>
        </p:pic>
      </p:grpSp>
      <p:sp>
        <p:nvSpPr>
          <p:cNvPr id="1025" name="Object 1025"/>
          <p:cNvSpPr txBox="1"/>
          <p:nvPr/>
        </p:nvSpPr>
        <p:spPr>
          <a:xfrm>
            <a:off x="1986455" y="3928519"/>
            <a:ext cx="11763171" cy="223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4166"/>
              </a:lnSpc>
            </a:pPr>
            <a:r>
              <a:rPr sz="14000" i="0" b="0" spc="1200" dirty="0" smtClean="0" lang="zh-CN">
                <a:solidFill>
                  <a:srgbClr val="0A6AF5"/>
                </a:solidFill>
                <a:latin typeface="OPPOSans-H"/>
                <a:ea typeface="OPPOSans-H"/>
              </a:rPr>
              <a:t>新零售</a:t>
            </a:r>
            <a:endParaRPr lang="zh-CN" altLang="en-US"/>
          </a:p>
        </p:txBody>
      </p:sp>
      <p:sp>
        <p:nvSpPr>
          <p:cNvPr id="1026" name="Object 1026"/>
          <p:cNvSpPr txBox="1"/>
          <p:nvPr/>
        </p:nvSpPr>
        <p:spPr>
          <a:xfrm>
            <a:off x="1986455" y="7988496"/>
            <a:ext cx="10980894" cy="140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40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ENTERPRISE SAAS RETAIL BUSINESS INTRODUCTION</a:t>
            </a:r>
            <a:endParaRPr lang="zh-CN" altLang="en-US"/>
          </a:p>
        </p:txBody>
      </p:sp>
      <p:sp>
        <p:nvSpPr>
          <p:cNvPr id="1027" name="Object 1027"/>
          <p:cNvSpPr txBox="1"/>
          <p:nvPr/>
        </p:nvSpPr>
        <p:spPr>
          <a:xfrm>
            <a:off x="1986455" y="6029293"/>
            <a:ext cx="11763171" cy="190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4166"/>
              </a:lnSpc>
            </a:pPr>
            <a:r>
              <a:rPr sz="120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专业服务系统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/>
          <p:nvPr/>
        </p:nvGrpSpPr>
        <p:grpSpPr>
          <a:xfrm>
            <a:off x="8312150" y="689346"/>
            <a:ext cx="7759700" cy="2401406"/>
            <a:chOff x="8312150" y="689346"/>
            <a:chExt cx="7759700" cy="2401406"/>
          </a:xfrm>
        </p:grpSpPr>
        <p:sp>
          <p:nvSpPr>
            <p:cNvPr id="1002" name="Object 1002"/>
            <p:cNvSpPr txBox="1"/>
            <p:nvPr/>
          </p:nvSpPr>
          <p:spPr>
            <a:xfrm>
              <a:off x="8312150" y="2011252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产品优势</a:t>
              </a:r>
              <a:endParaRPr lang="zh-CN" altLang="en-US"/>
            </a:p>
          </p:txBody>
        </p:sp>
        <p:grpSp>
          <p:nvGrpSpPr>
            <p:cNvPr id="1003" name="组合 1003"/>
            <p:cNvGrpSpPr/>
            <p:nvPr/>
          </p:nvGrpSpPr>
          <p:grpSpPr>
            <a:xfrm>
              <a:off x="11601450" y="689346"/>
              <a:ext cx="1181100" cy="1333500"/>
              <a:chOff x="11601450" y="689346"/>
              <a:chExt cx="1181100" cy="1333500"/>
            </a:xfrm>
          </p:grpSpPr>
          <p:pic>
            <p:nvPicPr>
              <p:cNvPr id="1004" name="image 1004"/>
              <p:cNvPicPr>
                <a:picLocks noChangeAspect="1"/>
              </p:cNvPicPr>
              <p:nvPr/>
            </p:nvPicPr>
            <p:blipFill>
              <a:blip r:embed="rId1004">
                </a:blip>
              <a:srcRect/>
              <a:stretch>
                <a:fillRect/>
              </a:stretch>
            </p:blipFill>
            <p:spPr>
              <a:xfrm rot="0" flipV="0" flipH="0">
                <a:off x="11601450" y="1019546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005" name="image 1005"/>
              <p:cNvPicPr>
                <a:picLocks noChangeAspect="1"/>
              </p:cNvPicPr>
              <p:nvPr/>
            </p:nvPicPr>
            <p:blipFill>
              <a:blip r:embed="rId1005">
                </a:blip>
              <a:srcRect/>
              <a:stretch>
                <a:fillRect/>
              </a:stretch>
            </p:blipFill>
            <p:spPr>
              <a:xfrm rot="0" flipV="0" flipH="0">
                <a:off x="12172950" y="1019546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006" name="image 1006"/>
              <p:cNvPicPr>
                <a:picLocks noChangeAspect="1"/>
              </p:cNvPicPr>
              <p:nvPr/>
            </p:nvPicPr>
            <p:blipFill>
              <a:blip r:embed="rId1006">
                </a:blip>
              <a:srcRect/>
              <a:stretch>
                <a:fillRect/>
              </a:stretch>
            </p:blipFill>
            <p:spPr>
              <a:xfrm rot="0" flipV="0" flipH="0">
                <a:off x="11601450" y="689346"/>
                <a:ext cx="1181100" cy="698500"/>
              </a:xfrm>
              <a:prstGeom prst="rect">
                <a:avLst/>
              </a:prstGeom>
            </p:spPr>
          </p:pic>
        </p:grpSp>
      </p:grpSp>
      <p:sp>
        <p:nvSpPr>
          <p:cNvPr id="1007" name="Object 1007"/>
          <p:cNvSpPr txBox="1"/>
          <p:nvPr/>
        </p:nvSpPr>
        <p:spPr>
          <a:xfrm>
            <a:off x="3842624" y="5447503"/>
            <a:ext cx="581660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web、移动端都能操作，适应不同应用场景</a:t>
            </a:r>
            <a:endParaRPr lang="zh-CN" altLang="en-US"/>
          </a:p>
        </p:txBody>
      </p:sp>
      <p:sp>
        <p:nvSpPr>
          <p:cNvPr id="1008" name="Object 1008"/>
          <p:cNvSpPr txBox="1"/>
          <p:nvPr/>
        </p:nvSpPr>
        <p:spPr>
          <a:xfrm>
            <a:off x="4713287" y="4341601"/>
            <a:ext cx="49657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200" i="0" b="1" spc="168" dirty="0" smtClean="0" lang="zh-CN">
                <a:solidFill>
                  <a:srgbClr val="056BFE"/>
                </a:solidFill>
                <a:latin typeface="OPPOSans-B"/>
                <a:ea typeface="OPPOSans-B"/>
              </a:rPr>
              <a:t>一分钟免费开店</a:t>
            </a:r>
            <a:endParaRPr lang="zh-CN" altLang="en-US"/>
          </a:p>
        </p:txBody>
      </p:sp>
      <p:sp>
        <p:nvSpPr>
          <p:cNvPr id="1009" name="Object 1009"/>
          <p:cNvSpPr txBox="1"/>
          <p:nvPr/>
        </p:nvSpPr>
        <p:spPr>
          <a:xfrm>
            <a:off x="16253817" y="9842100"/>
            <a:ext cx="651510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线上微店+线下商圈门店，多渠道流量直达商城</a:t>
            </a:r>
            <a:endParaRPr lang="zh-CN" altLang="en-US"/>
          </a:p>
        </p:txBody>
      </p:sp>
      <p:sp>
        <p:nvSpPr>
          <p:cNvPr id="10010" name="Object 10010"/>
          <p:cNvSpPr txBox="1"/>
          <p:nvPr/>
        </p:nvSpPr>
        <p:spPr>
          <a:xfrm>
            <a:off x="16239331" y="8766559"/>
            <a:ext cx="38481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spc="168" dirty="0" smtClean="0" lang="zh-CN">
                <a:solidFill>
                  <a:srgbClr val="056BFE"/>
                </a:solidFill>
                <a:latin typeface="OPPOSans-B"/>
                <a:ea typeface="OPPOSans-B"/>
              </a:rPr>
              <a:t>多渠道获客</a:t>
            </a:r>
            <a:endParaRPr lang="zh-CN" altLang="en-US"/>
          </a:p>
        </p:txBody>
      </p:sp>
      <p:sp>
        <p:nvSpPr>
          <p:cNvPr id="10011" name="Object 10011"/>
          <p:cNvSpPr txBox="1"/>
          <p:nvPr/>
        </p:nvSpPr>
        <p:spPr>
          <a:xfrm>
            <a:off x="2155211" y="10057207"/>
            <a:ext cx="647700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百种营销工具，帮你拓展销路，拉新、转化、裂变全覆盖</a:t>
            </a:r>
            <a:endParaRPr lang="zh-CN" altLang="en-US"/>
          </a:p>
        </p:txBody>
      </p:sp>
      <p:sp>
        <p:nvSpPr>
          <p:cNvPr id="10012" name="Object 10012"/>
          <p:cNvSpPr txBox="1"/>
          <p:nvPr/>
        </p:nvSpPr>
        <p:spPr>
          <a:xfrm>
            <a:off x="4263628" y="8956463"/>
            <a:ext cx="43942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4200" i="0" b="0" spc="168" dirty="0" smtClean="0" lang="zh-CN">
                <a:solidFill>
                  <a:srgbClr val="056BFE"/>
                </a:solidFill>
                <a:latin typeface="OPPOSans-B"/>
                <a:ea typeface="OPPOSans-B"/>
              </a:rPr>
              <a:t>百种营销工具</a:t>
            </a:r>
            <a:endParaRPr lang="zh-CN" altLang="en-US"/>
          </a:p>
        </p:txBody>
      </p:sp>
      <p:grpSp>
        <p:nvGrpSpPr>
          <p:cNvPr id="10013" name="组合 10013"/>
          <p:cNvGrpSpPr/>
          <p:nvPr/>
        </p:nvGrpSpPr>
        <p:grpSpPr>
          <a:xfrm>
            <a:off x="8991600" y="4902200"/>
            <a:ext cx="6781800" cy="6756400"/>
            <a:chOff x="8991600" y="4902200"/>
            <a:chExt cx="6781800" cy="6756400"/>
          </a:xfrm>
        </p:grpSpPr>
        <p:pic>
          <p:nvPicPr>
            <p:cNvPr id="10014" name="image 10014"/>
            <p:cNvPicPr>
              <a:picLocks noChangeAspect="1"/>
            </p:cNvPicPr>
            <p:nvPr/>
          </p:nvPicPr>
          <p:blipFill>
            <a:blip r:embed="rId10014">
                </a:blip>
            <a:srcRect/>
            <a:stretch>
              <a:fillRect/>
            </a:stretch>
          </p:blipFill>
          <p:spPr>
            <a:xfrm rot="0" flipV="0" flipH="0">
              <a:off x="8991600" y="4902200"/>
              <a:ext cx="6400800" cy="2819400"/>
            </a:xfrm>
            <a:prstGeom prst="rect">
              <a:avLst/>
            </a:prstGeom>
          </p:spPr>
        </p:pic>
        <p:pic>
          <p:nvPicPr>
            <p:cNvPr id="10015" name="image 10015"/>
            <p:cNvPicPr>
              <a:picLocks noChangeAspect="1"/>
            </p:cNvPicPr>
            <p:nvPr/>
          </p:nvPicPr>
          <p:blipFill>
            <a:blip r:embed="rId10015">
                </a:blip>
            <a:srcRect/>
            <a:stretch>
              <a:fillRect/>
            </a:stretch>
          </p:blipFill>
          <p:spPr>
            <a:xfrm rot="0" flipV="0" flipH="0">
              <a:off x="12687300" y="6896100"/>
              <a:ext cx="3086100" cy="4762500"/>
            </a:xfrm>
            <a:prstGeom prst="rect">
              <a:avLst/>
            </a:prstGeom>
          </p:spPr>
        </p:pic>
        <p:pic>
          <p:nvPicPr>
            <p:cNvPr id="10016" name="image 10016"/>
            <p:cNvPicPr>
              <a:picLocks noChangeAspect="1"/>
            </p:cNvPicPr>
            <p:nvPr/>
          </p:nvPicPr>
          <p:blipFill>
            <a:blip r:embed="rId10016">
                </a:blip>
            <a:srcRect/>
            <a:stretch>
              <a:fillRect/>
            </a:stretch>
          </p:blipFill>
          <p:spPr>
            <a:xfrm rot="0" flipV="0" flipH="0">
              <a:off x="8991600" y="7378700"/>
              <a:ext cx="3327400" cy="3733800"/>
            </a:xfrm>
            <a:prstGeom prst="rect">
              <a:avLst/>
            </a:prstGeom>
          </p:spPr>
        </p:pic>
        <p:sp>
          <p:nvSpPr>
            <p:cNvPr id="10017" name="Object 10017"/>
            <p:cNvSpPr txBox="1"/>
            <p:nvPr/>
          </p:nvSpPr>
          <p:spPr>
            <a:xfrm>
              <a:off x="13139539" y="5351329"/>
              <a:ext cx="10033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A</a:t>
              </a:r>
              <a:endParaRPr lang="zh-CN" altLang="en-US"/>
            </a:p>
          </p:txBody>
        </p:sp>
        <p:sp>
          <p:nvSpPr>
            <p:cNvPr id="10018" name="Object 10018"/>
            <p:cNvSpPr txBox="1"/>
            <p:nvPr/>
          </p:nvSpPr>
          <p:spPr>
            <a:xfrm>
              <a:off x="9663707" y="7688129"/>
              <a:ext cx="9652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B</a:t>
              </a:r>
              <a:endParaRPr lang="zh-CN" altLang="en-US"/>
            </a:p>
          </p:txBody>
        </p:sp>
        <p:sp>
          <p:nvSpPr>
            <p:cNvPr id="10019" name="Object 10019"/>
            <p:cNvSpPr txBox="1"/>
            <p:nvPr/>
          </p:nvSpPr>
          <p:spPr>
            <a:xfrm>
              <a:off x="14357350" y="7686343"/>
              <a:ext cx="9906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66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C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 b="23791"/>
          <a:stretch>
            <a:fillRect/>
          </a:stretch>
        </p:blipFill>
        <p:spPr>
          <a:xfrm rot="0" flipV="0" flipH="0">
            <a:off x="4178300" y="8229600"/>
            <a:ext cx="7137400" cy="5536072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 b="44143"/>
          <a:stretch>
            <a:fillRect/>
          </a:stretch>
        </p:blipFill>
        <p:spPr>
          <a:xfrm rot="0" flipV="0" flipH="0">
            <a:off x="13068300" y="9702800"/>
            <a:ext cx="7137400" cy="4057622"/>
          </a:xfrm>
          <a:prstGeom prst="rect">
            <a:avLst/>
          </a:prstGeom>
        </p:spPr>
      </p:pic>
      <p:grpSp>
        <p:nvGrpSpPr>
          <p:cNvPr id="1103" name="组合 1103"/>
          <p:cNvGrpSpPr/>
          <p:nvPr/>
        </p:nvGrpSpPr>
        <p:grpSpPr>
          <a:xfrm>
            <a:off x="8312150" y="647700"/>
            <a:ext cx="7759700" cy="2443052"/>
            <a:chOff x="8312150" y="647700"/>
            <a:chExt cx="7759700" cy="2443052"/>
          </a:xfrm>
        </p:grpSpPr>
        <p:sp>
          <p:nvSpPr>
            <p:cNvPr id="1104" name="Object 1104"/>
            <p:cNvSpPr txBox="1"/>
            <p:nvPr/>
          </p:nvSpPr>
          <p:spPr>
            <a:xfrm>
              <a:off x="8312150" y="2011252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产品优势</a:t>
              </a:r>
              <a:endParaRPr lang="zh-CN" altLang="en-US"/>
            </a:p>
          </p:txBody>
        </p:sp>
        <p:grpSp>
          <p:nvGrpSpPr>
            <p:cNvPr id="1105" name="组合 1105"/>
            <p:cNvGrpSpPr/>
            <p:nvPr/>
          </p:nvGrpSpPr>
          <p:grpSpPr>
            <a:xfrm>
              <a:off x="11601450" y="647700"/>
              <a:ext cx="1181100" cy="1333500"/>
              <a:chOff x="11601450" y="647700"/>
              <a:chExt cx="1181100" cy="1333500"/>
            </a:xfrm>
          </p:grpSpPr>
          <p:pic>
            <p:nvPicPr>
              <p:cNvPr id="1106" name="image 1106"/>
              <p:cNvPicPr>
                <a:picLocks noChangeAspect="1"/>
              </p:cNvPicPr>
              <p:nvPr/>
            </p:nvPicPr>
            <p:blipFill>
              <a:blip r:embed="rId1106">
                </a:blip>
              <a:srcRect/>
              <a:stretch>
                <a:fillRect/>
              </a:stretch>
            </p:blipFill>
            <p:spPr>
              <a:xfrm rot="0" flipV="0" flipH="0">
                <a:off x="1160145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107" name="image 1107"/>
              <p:cNvPicPr>
                <a:picLocks noChangeAspect="1"/>
              </p:cNvPicPr>
              <p:nvPr/>
            </p:nvPicPr>
            <p:blipFill>
              <a:blip r:embed="rId1107">
                </a:blip>
              <a:srcRect/>
              <a:stretch>
                <a:fillRect/>
              </a:stretch>
            </p:blipFill>
            <p:spPr>
              <a:xfrm rot="0" flipV="0" flipH="0">
                <a:off x="1217295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108" name="image 1108"/>
              <p:cNvPicPr>
                <a:picLocks noChangeAspect="1"/>
              </p:cNvPicPr>
              <p:nvPr/>
            </p:nvPicPr>
            <p:blipFill>
              <a:blip r:embed="rId1108">
                </a:blip>
              <a:srcRect/>
              <a:stretch>
                <a:fillRect/>
              </a:stretch>
            </p:blipFill>
            <p:spPr>
              <a:xfrm rot="0" flipV="0" flipH="0">
                <a:off x="11601450" y="647700"/>
                <a:ext cx="1181100" cy="698500"/>
              </a:xfrm>
              <a:prstGeom prst="rect">
                <a:avLst/>
              </a:prstGeom>
            </p:spPr>
          </p:pic>
        </p:grpSp>
      </p:grpSp>
      <p:sp>
        <p:nvSpPr>
          <p:cNvPr id="1109" name="Object 1109"/>
          <p:cNvSpPr txBox="1"/>
          <p:nvPr/>
        </p:nvSpPr>
        <p:spPr>
          <a:xfrm>
            <a:off x="13321208" y="6769100"/>
            <a:ext cx="6692900" cy="28955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网店从最近仓库智能调货，降低运营成本；总部策划营销活动，降低活动测试成本</a:t>
            </a:r>
            <a:endParaRPr lang="zh-CN" altLang="en-US" sz="3000"/>
          </a:p>
          <a:p>
            <a:pPr algn="l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全渠道多端打通，随时随地开启卖货旅程</a:t>
            </a:r>
            <a:endParaRPr lang="zh-CN" altLang="en-US"/>
          </a:p>
        </p:txBody>
      </p:sp>
      <p:sp>
        <p:nvSpPr>
          <p:cNvPr id="11010" name="Object 11010"/>
          <p:cNvSpPr txBox="1"/>
          <p:nvPr/>
        </p:nvSpPr>
        <p:spPr>
          <a:xfrm>
            <a:off x="13321208" y="5839733"/>
            <a:ext cx="6703415" cy="83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4600" i="0" b="0" spc="184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降低成本</a:t>
            </a:r>
            <a:endParaRPr lang="zh-CN" altLang="en-US"/>
          </a:p>
        </p:txBody>
      </p:sp>
      <p:sp>
        <p:nvSpPr>
          <p:cNvPr id="11011" name="Object 11011"/>
          <p:cNvSpPr txBox="1"/>
          <p:nvPr/>
        </p:nvSpPr>
        <p:spPr>
          <a:xfrm>
            <a:off x="4283670" y="5279333"/>
            <a:ext cx="7010400" cy="28955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各地统一装修，维持优质品牌形象输出；总部统一管理定价、库存、营销，提高管理效率</a:t>
            </a:r>
            <a:endParaRPr lang="zh-CN" altLang="en-US" sz="3000"/>
          </a:p>
          <a:p>
            <a:pPr algn="l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数据汇集分析，科学营销策略赋能总体增量</a:t>
            </a:r>
            <a:endParaRPr lang="zh-CN" altLang="en-US"/>
          </a:p>
        </p:txBody>
      </p:sp>
      <p:sp>
        <p:nvSpPr>
          <p:cNvPr id="11012" name="Object 11012"/>
          <p:cNvSpPr txBox="1"/>
          <p:nvPr/>
        </p:nvSpPr>
        <p:spPr>
          <a:xfrm>
            <a:off x="4283670" y="4208352"/>
            <a:ext cx="6703415" cy="83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9166"/>
              </a:lnSpc>
            </a:pPr>
            <a:r>
              <a:rPr sz="4600" i="0" b="0" spc="184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高效管理</a:t>
            </a:r>
            <a:endParaRPr lang="zh-CN" altLang="en-US"/>
          </a:p>
        </p:txBody>
      </p:sp>
      <p:sp>
        <p:nvSpPr>
          <p:cNvPr id="11013" name="Object 11013"/>
          <p:cNvSpPr txBox="1"/>
          <p:nvPr/>
        </p:nvSpPr>
        <p:spPr>
          <a:xfrm>
            <a:off x="6069910" y="10350478"/>
            <a:ext cx="3080135" cy="195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9166"/>
              </a:lnSpc>
            </a:pPr>
            <a:r>
              <a:rPr sz="10800" i="0" b="0" spc="184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01</a:t>
            </a:r>
            <a:endParaRPr lang="zh-CN" altLang="en-US"/>
          </a:p>
        </p:txBody>
      </p:sp>
      <p:sp>
        <p:nvSpPr>
          <p:cNvPr id="11014" name="Object 11014"/>
          <p:cNvSpPr txBox="1"/>
          <p:nvPr/>
        </p:nvSpPr>
        <p:spPr>
          <a:xfrm>
            <a:off x="15096932" y="10921436"/>
            <a:ext cx="3080135" cy="195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9166"/>
              </a:lnSpc>
            </a:pPr>
            <a:r>
              <a:rPr sz="10800" i="0" b="0" spc="184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8312150" y="647700"/>
            <a:ext cx="7759700" cy="2488866"/>
            <a:chOff x="8312150" y="647700"/>
            <a:chExt cx="7759700" cy="2488866"/>
          </a:xfrm>
        </p:grpSpPr>
        <p:sp>
          <p:nvSpPr>
            <p:cNvPr id="1202" name="Object 1202"/>
            <p:cNvSpPr txBox="1"/>
            <p:nvPr/>
          </p:nvSpPr>
          <p:spPr>
            <a:xfrm>
              <a:off x="8312150" y="2057066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合作案例</a:t>
              </a:r>
              <a:endParaRPr lang="zh-CN" altLang="en-US"/>
            </a:p>
          </p:txBody>
        </p:sp>
        <p:grpSp>
          <p:nvGrpSpPr>
            <p:cNvPr id="1203" name="组合 1203"/>
            <p:cNvGrpSpPr/>
            <p:nvPr/>
          </p:nvGrpSpPr>
          <p:grpSpPr>
            <a:xfrm>
              <a:off x="11601450" y="647700"/>
              <a:ext cx="1181100" cy="1333500"/>
              <a:chOff x="11601450" y="647700"/>
              <a:chExt cx="1181100" cy="1333500"/>
            </a:xfrm>
          </p:grpSpPr>
          <p:pic>
            <p:nvPicPr>
              <p:cNvPr id="1204" name="image 1204"/>
              <p:cNvPicPr>
                <a:picLocks noChangeAspect="1"/>
              </p:cNvPicPr>
              <p:nvPr/>
            </p:nvPicPr>
            <p:blipFill>
              <a:blip r:embed="rId1204">
                </a:blip>
              <a:srcRect/>
              <a:stretch>
                <a:fillRect/>
              </a:stretch>
            </p:blipFill>
            <p:spPr>
              <a:xfrm rot="0" flipV="0" flipH="0">
                <a:off x="1160145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205" name="image 1205"/>
              <p:cNvPicPr>
                <a:picLocks noChangeAspect="1"/>
              </p:cNvPicPr>
              <p:nvPr/>
            </p:nvPicPr>
            <p:blipFill>
              <a:blip r:embed="rId1205">
                </a:blip>
              <a:srcRect/>
              <a:stretch>
                <a:fillRect/>
              </a:stretch>
            </p:blipFill>
            <p:spPr>
              <a:xfrm rot="0" flipV="0" flipH="0">
                <a:off x="1217295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206" name="image 1206"/>
              <p:cNvPicPr>
                <a:picLocks noChangeAspect="1"/>
              </p:cNvPicPr>
              <p:nvPr/>
            </p:nvPicPr>
            <p:blipFill>
              <a:blip r:embed="rId1206">
                </a:blip>
              <a:srcRect/>
              <a:stretch>
                <a:fillRect/>
              </a:stretch>
            </p:blipFill>
            <p:spPr>
              <a:xfrm rot="0" flipV="0" flipH="0">
                <a:off x="11601450" y="647700"/>
                <a:ext cx="1181100" cy="698500"/>
              </a:xfrm>
              <a:prstGeom prst="rect">
                <a:avLst/>
              </a:prstGeom>
            </p:spPr>
          </p:pic>
        </p:grpSp>
      </p:grpSp>
      <p:pic>
        <p:nvPicPr>
          <p:cNvPr id="1207" name="image 1207"/>
          <p:cNvPicPr>
            <a:picLocks noChangeAspect="1"/>
          </p:cNvPicPr>
          <p:nvPr/>
        </p:nvPicPr>
        <p:blipFill>
          <a:blip r:embed="rId1207">
                </a:blip>
          <a:srcRect/>
          <a:stretch>
            <a:fillRect/>
          </a:stretch>
        </p:blipFill>
        <p:spPr>
          <a:xfrm rot="0" flipV="0" flipH="0">
            <a:off x="1219200" y="5651500"/>
            <a:ext cx="4940300" cy="6959600"/>
          </a:xfrm>
          <a:prstGeom prst="rect">
            <a:avLst/>
          </a:prstGeom>
        </p:spPr>
      </p:pic>
      <p:sp>
        <p:nvSpPr>
          <p:cNvPr id="1208" name="Object 1208"/>
          <p:cNvSpPr txBox="1"/>
          <p:nvPr/>
        </p:nvSpPr>
        <p:spPr>
          <a:xfrm>
            <a:off x="1698245" y="9353796"/>
            <a:ext cx="398780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7500"/>
              </a:lnSpc>
            </a:pPr>
            <a:r>
              <a:rPr sz="2800" i="0" b="0" spc="112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“我们用稿定已经很多年，稿定做的越来越好，我也会一直用下去，愿大家都好“</a:t>
            </a:r>
            <a:endParaRPr lang="zh-CN" altLang="en-US"/>
          </a:p>
        </p:txBody>
      </p:sp>
      <p:sp>
        <p:nvSpPr>
          <p:cNvPr id="1209" name="Object 1209"/>
          <p:cNvSpPr txBox="1"/>
          <p:nvPr/>
        </p:nvSpPr>
        <p:spPr>
          <a:xfrm>
            <a:off x="2296623" y="6997915"/>
            <a:ext cx="2785452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高小定</a:t>
            </a:r>
            <a:endParaRPr lang="zh-CN" altLang="en-US"/>
          </a:p>
        </p:txBody>
      </p:sp>
      <p:grpSp>
        <p:nvGrpSpPr>
          <p:cNvPr id="12010" name="组合 12010"/>
          <p:cNvGrpSpPr/>
          <p:nvPr/>
        </p:nvGrpSpPr>
        <p:grpSpPr>
          <a:xfrm>
            <a:off x="2427332" y="4389482"/>
            <a:ext cx="2524035" cy="2524035"/>
            <a:chOff x="2427332" y="4389482"/>
            <a:chExt cx="2524035" cy="2524035"/>
          </a:xfrm>
        </p:grpSpPr>
        <p:pic>
          <p:nvPicPr>
            <p:cNvPr id="12011" name="image 12011"/>
            <p:cNvPicPr>
              <a:picLocks noChangeAspect="1"/>
            </p:cNvPicPr>
            <p:nvPr/>
          </p:nvPicPr>
          <p:blipFill>
            <a:blip r:embed="rId12011">
                </a:blip>
            <a:srcRect/>
            <a:stretch>
              <a:fillRect/>
            </a:stretch>
          </p:blipFill>
          <p:spPr>
            <a:xfrm rot="0" flipV="0" flipH="0">
              <a:off x="2427332" y="4389482"/>
              <a:ext cx="2524035" cy="2524035"/>
            </a:xfrm>
            <a:prstGeom prst="rect">
              <a:avLst/>
            </a:prstGeom>
          </p:spPr>
        </p:pic>
        <p:pic>
          <p:nvPicPr>
            <p:cNvPr id="12012" name="image 12012"/>
            <p:cNvPicPr>
              <a:picLocks noChangeAspect="1"/>
            </p:cNvPicPr>
            <p:nvPr/>
          </p:nvPicPr>
          <p:blipFill>
            <a:blip r:embed="rId12012">
                </a:blip>
            <a:srcRect/>
            <a:stretch>
              <a:fillRect/>
            </a:stretch>
          </p:blipFill>
          <p:spPr>
            <a:xfrm rot="0" flipV="0" flipH="0">
              <a:off x="2463800" y="4425949"/>
              <a:ext cx="2451100" cy="2451100"/>
            </a:xfrm>
            <a:prstGeom prst="rect">
              <a:avLst/>
            </a:prstGeom>
          </p:spPr>
        </p:pic>
      </p:grpSp>
      <p:grpSp>
        <p:nvGrpSpPr>
          <p:cNvPr id="12013" name="组合 12013"/>
          <p:cNvGrpSpPr/>
          <p:nvPr/>
        </p:nvGrpSpPr>
        <p:grpSpPr>
          <a:xfrm>
            <a:off x="1714500" y="7950200"/>
            <a:ext cx="3949700" cy="1092200"/>
            <a:chOff x="1714500" y="7950200"/>
            <a:chExt cx="3949700" cy="1092200"/>
          </a:xfrm>
        </p:grpSpPr>
        <p:pic>
          <p:nvPicPr>
            <p:cNvPr id="12014" name="image 12014"/>
            <p:cNvPicPr>
              <a:picLocks noChangeAspect="1"/>
            </p:cNvPicPr>
            <p:nvPr/>
          </p:nvPicPr>
          <p:blipFill>
            <a:blip r:embed="rId12014">
                </a:blip>
            <a:srcRect/>
            <a:stretch>
              <a:fillRect/>
            </a:stretch>
          </p:blipFill>
          <p:spPr>
            <a:xfrm rot="0" flipV="0" flipH="0">
              <a:off x="1714500" y="7950200"/>
              <a:ext cx="3949700" cy="1092200"/>
            </a:xfrm>
            <a:prstGeom prst="rect">
              <a:avLst/>
            </a:prstGeom>
          </p:spPr>
        </p:pic>
        <p:sp>
          <p:nvSpPr>
            <p:cNvPr id="12015" name="Object 12015"/>
            <p:cNvSpPr txBox="1"/>
            <p:nvPr/>
          </p:nvSpPr>
          <p:spPr>
            <a:xfrm>
              <a:off x="1924337" y="8343900"/>
              <a:ext cx="3530025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12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经营类目：自媒体</a:t>
              </a:r>
              <a:endParaRPr lang="zh-CN" altLang="en-US"/>
            </a:p>
          </p:txBody>
        </p:sp>
      </p:grpSp>
      <p:pic>
        <p:nvPicPr>
          <p:cNvPr id="12016" name="image 12016"/>
          <p:cNvPicPr>
            <a:picLocks noChangeAspect="1"/>
          </p:cNvPicPr>
          <p:nvPr/>
        </p:nvPicPr>
        <p:blipFill>
          <a:blip r:embed="rId12016">
                </a:blip>
          <a:srcRect/>
          <a:stretch>
            <a:fillRect/>
          </a:stretch>
        </p:blipFill>
        <p:spPr>
          <a:xfrm rot="0" flipV="0" flipH="0">
            <a:off x="6896100" y="5651500"/>
            <a:ext cx="4940300" cy="6959600"/>
          </a:xfrm>
          <a:prstGeom prst="rect">
            <a:avLst/>
          </a:prstGeom>
        </p:spPr>
      </p:pic>
      <p:sp>
        <p:nvSpPr>
          <p:cNvPr id="12017" name="Object 12017"/>
          <p:cNvSpPr txBox="1"/>
          <p:nvPr/>
        </p:nvSpPr>
        <p:spPr>
          <a:xfrm>
            <a:off x="7366806" y="9353796"/>
            <a:ext cx="398780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7500"/>
              </a:lnSpc>
            </a:pPr>
            <a:r>
              <a:rPr sz="2800" i="0" b="0" spc="112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稿定给我们提供了多元化的活动玩法，增强了品牌及粉丝的粘性，感谢稿定，给稿定点赞</a:t>
            </a:r>
            <a:endParaRPr lang="zh-CN" altLang="en-US"/>
          </a:p>
        </p:txBody>
      </p:sp>
      <p:sp>
        <p:nvSpPr>
          <p:cNvPr id="12018" name="Object 12018"/>
          <p:cNvSpPr txBox="1"/>
          <p:nvPr/>
        </p:nvSpPr>
        <p:spPr>
          <a:xfrm>
            <a:off x="8105489" y="6997915"/>
            <a:ext cx="252152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高定定</a:t>
            </a:r>
            <a:endParaRPr lang="zh-CN" altLang="en-US"/>
          </a:p>
        </p:txBody>
      </p:sp>
      <p:grpSp>
        <p:nvGrpSpPr>
          <p:cNvPr id="12019" name="组合 12019"/>
          <p:cNvGrpSpPr/>
          <p:nvPr/>
        </p:nvGrpSpPr>
        <p:grpSpPr>
          <a:xfrm>
            <a:off x="8104232" y="4389482"/>
            <a:ext cx="2524035" cy="2524035"/>
            <a:chOff x="8104232" y="4389482"/>
            <a:chExt cx="2524035" cy="2524035"/>
          </a:xfrm>
        </p:grpSpPr>
        <p:pic>
          <p:nvPicPr>
            <p:cNvPr id="12020" name="image 12020"/>
            <p:cNvPicPr>
              <a:picLocks noChangeAspect="1"/>
            </p:cNvPicPr>
            <p:nvPr/>
          </p:nvPicPr>
          <p:blipFill>
            <a:blip r:embed="rId12020">
                </a:blip>
            <a:srcRect/>
            <a:stretch>
              <a:fillRect/>
            </a:stretch>
          </p:blipFill>
          <p:spPr>
            <a:xfrm rot="0" flipV="0" flipH="0">
              <a:off x="8104232" y="4389482"/>
              <a:ext cx="2524035" cy="2524035"/>
            </a:xfrm>
            <a:prstGeom prst="rect">
              <a:avLst/>
            </a:prstGeom>
          </p:spPr>
        </p:pic>
        <p:pic>
          <p:nvPicPr>
            <p:cNvPr id="12021" name="image 12021"/>
            <p:cNvPicPr>
              <a:picLocks noChangeAspect="1"/>
            </p:cNvPicPr>
            <p:nvPr/>
          </p:nvPicPr>
          <p:blipFill>
            <a:blip r:embed="rId12021">
                </a:blip>
            <a:srcRect/>
            <a:stretch>
              <a:fillRect/>
            </a:stretch>
          </p:blipFill>
          <p:spPr>
            <a:xfrm rot="0" flipV="0" flipH="0">
              <a:off x="8140700" y="4425949"/>
              <a:ext cx="2451100" cy="2451100"/>
            </a:xfrm>
            <a:prstGeom prst="rect">
              <a:avLst/>
            </a:prstGeom>
          </p:spPr>
        </p:pic>
      </p:grpSp>
      <p:grpSp>
        <p:nvGrpSpPr>
          <p:cNvPr id="12022" name="组合 12022"/>
          <p:cNvGrpSpPr/>
          <p:nvPr/>
        </p:nvGrpSpPr>
        <p:grpSpPr>
          <a:xfrm>
            <a:off x="7391400" y="7950200"/>
            <a:ext cx="3949700" cy="1092200"/>
            <a:chOff x="7391400" y="7950200"/>
            <a:chExt cx="3949700" cy="1092200"/>
          </a:xfrm>
        </p:grpSpPr>
        <p:pic>
          <p:nvPicPr>
            <p:cNvPr id="12023" name="image 12023"/>
            <p:cNvPicPr>
              <a:picLocks noChangeAspect="1"/>
            </p:cNvPicPr>
            <p:nvPr/>
          </p:nvPicPr>
          <p:blipFill>
            <a:blip r:embed="rId12023">
                </a:blip>
            <a:srcRect/>
            <a:stretch>
              <a:fillRect/>
            </a:stretch>
          </p:blipFill>
          <p:spPr>
            <a:xfrm rot="0" flipV="0" flipH="0">
              <a:off x="7391400" y="7950200"/>
              <a:ext cx="3949700" cy="1092200"/>
            </a:xfrm>
            <a:prstGeom prst="rect">
              <a:avLst/>
            </a:prstGeom>
          </p:spPr>
        </p:pic>
        <p:sp>
          <p:nvSpPr>
            <p:cNvPr id="12024" name="Object 12024"/>
            <p:cNvSpPr txBox="1"/>
            <p:nvPr/>
          </p:nvSpPr>
          <p:spPr>
            <a:xfrm>
              <a:off x="7777264" y="8343900"/>
              <a:ext cx="3177971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12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经营类目：餐饮</a:t>
              </a:r>
              <a:endParaRPr lang="zh-CN" altLang="en-US"/>
            </a:p>
          </p:txBody>
        </p:sp>
      </p:grpSp>
      <p:pic>
        <p:nvPicPr>
          <p:cNvPr id="12025" name="image 12025"/>
          <p:cNvPicPr>
            <a:picLocks noChangeAspect="1"/>
          </p:cNvPicPr>
          <p:nvPr/>
        </p:nvPicPr>
        <p:blipFill>
          <a:blip r:embed="rId12025">
                </a:blip>
          <a:srcRect/>
          <a:stretch>
            <a:fillRect/>
          </a:stretch>
        </p:blipFill>
        <p:spPr>
          <a:xfrm rot="0" flipV="0" flipH="0">
            <a:off x="18224500" y="5651500"/>
            <a:ext cx="4940300" cy="6959600"/>
          </a:xfrm>
          <a:prstGeom prst="rect">
            <a:avLst/>
          </a:prstGeom>
        </p:spPr>
      </p:pic>
      <p:sp>
        <p:nvSpPr>
          <p:cNvPr id="12026" name="Object 12026"/>
          <p:cNvSpPr txBox="1"/>
          <p:nvPr/>
        </p:nvSpPr>
        <p:spPr>
          <a:xfrm>
            <a:off x="18697954" y="9353098"/>
            <a:ext cx="398780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7500"/>
              </a:lnSpc>
            </a:pPr>
            <a:r>
              <a:rPr sz="2800" i="0" b="0" spc="112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”稿定利用拼团、众筹等工具，给我们持续带来更多新客和转化，感谢稿定“</a:t>
            </a:r>
            <a:endParaRPr lang="zh-CN" altLang="en-US"/>
          </a:p>
        </p:txBody>
      </p:sp>
      <p:sp>
        <p:nvSpPr>
          <p:cNvPr id="12027" name="Object 12027"/>
          <p:cNvSpPr txBox="1"/>
          <p:nvPr/>
        </p:nvSpPr>
        <p:spPr>
          <a:xfrm>
            <a:off x="19470392" y="7007891"/>
            <a:ext cx="2448514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高小小</a:t>
            </a:r>
            <a:endParaRPr lang="zh-CN" altLang="en-US"/>
          </a:p>
        </p:txBody>
      </p:sp>
      <p:grpSp>
        <p:nvGrpSpPr>
          <p:cNvPr id="12028" name="组合 12028"/>
          <p:cNvGrpSpPr/>
          <p:nvPr/>
        </p:nvGrpSpPr>
        <p:grpSpPr>
          <a:xfrm>
            <a:off x="19432632" y="4389482"/>
            <a:ext cx="2524035" cy="2524035"/>
            <a:chOff x="19432632" y="4389482"/>
            <a:chExt cx="2524035" cy="2524035"/>
          </a:xfrm>
        </p:grpSpPr>
        <p:pic>
          <p:nvPicPr>
            <p:cNvPr id="12029" name="image 12029"/>
            <p:cNvPicPr>
              <a:picLocks noChangeAspect="1"/>
            </p:cNvPicPr>
            <p:nvPr/>
          </p:nvPicPr>
          <p:blipFill>
            <a:blip r:embed="rId12029">
                </a:blip>
            <a:srcRect/>
            <a:stretch>
              <a:fillRect/>
            </a:stretch>
          </p:blipFill>
          <p:spPr>
            <a:xfrm rot="0" flipV="0" flipH="0">
              <a:off x="19432632" y="4389482"/>
              <a:ext cx="2524035" cy="2524035"/>
            </a:xfrm>
            <a:prstGeom prst="rect">
              <a:avLst/>
            </a:prstGeom>
          </p:spPr>
        </p:pic>
        <p:pic>
          <p:nvPicPr>
            <p:cNvPr id="12030" name="image 12030"/>
            <p:cNvPicPr>
              <a:picLocks noChangeAspect="1"/>
            </p:cNvPicPr>
            <p:nvPr/>
          </p:nvPicPr>
          <p:blipFill>
            <a:blip r:embed="rId12030">
                </a:blip>
            <a:srcRect/>
            <a:stretch>
              <a:fillRect/>
            </a:stretch>
          </p:blipFill>
          <p:spPr>
            <a:xfrm rot="0" flipV="0" flipH="0">
              <a:off x="19462750" y="4425949"/>
              <a:ext cx="2463800" cy="2451100"/>
            </a:xfrm>
            <a:prstGeom prst="rect">
              <a:avLst/>
            </a:prstGeom>
          </p:spPr>
        </p:pic>
      </p:grpSp>
      <p:grpSp>
        <p:nvGrpSpPr>
          <p:cNvPr id="12031" name="组合 12031"/>
          <p:cNvGrpSpPr/>
          <p:nvPr/>
        </p:nvGrpSpPr>
        <p:grpSpPr>
          <a:xfrm>
            <a:off x="18707100" y="7950200"/>
            <a:ext cx="3949700" cy="1092200"/>
            <a:chOff x="18707100" y="7950200"/>
            <a:chExt cx="3949700" cy="1092200"/>
          </a:xfrm>
        </p:grpSpPr>
        <p:pic>
          <p:nvPicPr>
            <p:cNvPr id="12032" name="image 12032"/>
            <p:cNvPicPr>
              <a:picLocks noChangeAspect="1"/>
            </p:cNvPicPr>
            <p:nvPr/>
          </p:nvPicPr>
          <p:blipFill>
            <a:blip r:embed="rId12032">
                </a:blip>
            <a:srcRect/>
            <a:stretch>
              <a:fillRect/>
            </a:stretch>
          </p:blipFill>
          <p:spPr>
            <a:xfrm rot="0" flipV="0" flipH="0">
              <a:off x="18707100" y="7950200"/>
              <a:ext cx="3949700" cy="1092200"/>
            </a:xfrm>
            <a:prstGeom prst="rect">
              <a:avLst/>
            </a:prstGeom>
          </p:spPr>
        </p:pic>
        <p:sp>
          <p:nvSpPr>
            <p:cNvPr id="12033" name="Object 12033"/>
            <p:cNvSpPr txBox="1"/>
            <p:nvPr/>
          </p:nvSpPr>
          <p:spPr>
            <a:xfrm>
              <a:off x="19005442" y="8343900"/>
              <a:ext cx="3353015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120" dirty="0" smtClean="0" lang="zh-CN">
                  <a:solidFill>
                    <a:srgbClr val="FFFEFE"/>
                  </a:solidFill>
                  <a:latin typeface="OPPOSans-R"/>
                  <a:ea typeface="OPPOSans-R"/>
                </a:rPr>
                <a:t>经营类目：生鲜</a:t>
              </a:r>
              <a:endParaRPr lang="zh-CN" altLang="en-US"/>
            </a:p>
          </p:txBody>
        </p:sp>
      </p:grpSp>
      <p:pic>
        <p:nvPicPr>
          <p:cNvPr id="12034" name="image 12034"/>
          <p:cNvPicPr>
            <a:picLocks noChangeAspect="1"/>
          </p:cNvPicPr>
          <p:nvPr/>
        </p:nvPicPr>
        <p:blipFill>
          <a:blip r:embed="rId12034">
                </a:blip>
          <a:srcRect/>
          <a:stretch>
            <a:fillRect/>
          </a:stretch>
        </p:blipFill>
        <p:spPr>
          <a:xfrm rot="0" flipV="0" flipH="0">
            <a:off x="12547600" y="5651500"/>
            <a:ext cx="4940300" cy="6959600"/>
          </a:xfrm>
          <a:prstGeom prst="rect">
            <a:avLst/>
          </a:prstGeom>
        </p:spPr>
      </p:pic>
      <p:sp>
        <p:nvSpPr>
          <p:cNvPr id="12035" name="Object 12035"/>
          <p:cNvSpPr txBox="1"/>
          <p:nvPr/>
        </p:nvSpPr>
        <p:spPr>
          <a:xfrm>
            <a:off x="13033759" y="9351701"/>
            <a:ext cx="3987800" cy="24637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7500"/>
              </a:lnSpc>
            </a:pPr>
            <a:r>
              <a:rPr sz="2800" i="0" b="0" spc="112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“我们新店开业，做新人领无门槛优惠券活动，顾客蜂拥而至，开业半个月用户就超6万，感谢稿定”</a:t>
            </a:r>
            <a:endParaRPr lang="zh-CN" altLang="en-US"/>
          </a:p>
        </p:txBody>
      </p:sp>
      <p:sp>
        <p:nvSpPr>
          <p:cNvPr id="12036" name="Object 12036"/>
          <p:cNvSpPr txBox="1"/>
          <p:nvPr/>
        </p:nvSpPr>
        <p:spPr>
          <a:xfrm>
            <a:off x="13841174" y="6997915"/>
            <a:ext cx="235315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高定</a:t>
            </a:r>
            <a:endParaRPr lang="zh-CN" altLang="en-US"/>
          </a:p>
        </p:txBody>
      </p:sp>
      <p:grpSp>
        <p:nvGrpSpPr>
          <p:cNvPr id="12037" name="组合 12037"/>
          <p:cNvGrpSpPr/>
          <p:nvPr/>
        </p:nvGrpSpPr>
        <p:grpSpPr>
          <a:xfrm>
            <a:off x="13755732" y="4395832"/>
            <a:ext cx="2524035" cy="2524035"/>
            <a:chOff x="13755732" y="4395832"/>
            <a:chExt cx="2524035" cy="2524035"/>
          </a:xfrm>
        </p:grpSpPr>
        <p:pic>
          <p:nvPicPr>
            <p:cNvPr id="12038" name="image 12038"/>
            <p:cNvPicPr>
              <a:picLocks noChangeAspect="1"/>
            </p:cNvPicPr>
            <p:nvPr/>
          </p:nvPicPr>
          <p:blipFill>
            <a:blip r:embed="rId12038">
                </a:blip>
            <a:srcRect/>
            <a:stretch>
              <a:fillRect/>
            </a:stretch>
          </p:blipFill>
          <p:spPr>
            <a:xfrm rot="0" flipV="0" flipH="0">
              <a:off x="13755732" y="4395832"/>
              <a:ext cx="2524035" cy="2524035"/>
            </a:xfrm>
            <a:prstGeom prst="rect">
              <a:avLst/>
            </a:prstGeom>
          </p:spPr>
        </p:pic>
        <p:pic>
          <p:nvPicPr>
            <p:cNvPr id="12039" name="image 12039"/>
            <p:cNvPicPr>
              <a:picLocks noChangeAspect="1"/>
            </p:cNvPicPr>
            <p:nvPr/>
          </p:nvPicPr>
          <p:blipFill>
            <a:blip r:embed="rId12039">
                </a:blip>
            <a:srcRect/>
            <a:stretch>
              <a:fillRect/>
            </a:stretch>
          </p:blipFill>
          <p:spPr>
            <a:xfrm rot="0" flipV="0" flipH="0">
              <a:off x="13792200" y="4432300"/>
              <a:ext cx="2451100" cy="2451100"/>
            </a:xfrm>
            <a:prstGeom prst="rect">
              <a:avLst/>
            </a:prstGeom>
          </p:spPr>
        </p:pic>
      </p:grpSp>
      <p:grpSp>
        <p:nvGrpSpPr>
          <p:cNvPr id="12040" name="组合 12040"/>
          <p:cNvGrpSpPr/>
          <p:nvPr/>
        </p:nvGrpSpPr>
        <p:grpSpPr>
          <a:xfrm>
            <a:off x="13055600" y="7950200"/>
            <a:ext cx="3949700" cy="1092200"/>
            <a:chOff x="13055600" y="7950200"/>
            <a:chExt cx="3949700" cy="1092200"/>
          </a:xfrm>
        </p:grpSpPr>
        <p:pic>
          <p:nvPicPr>
            <p:cNvPr id="12041" name="image 12041"/>
            <p:cNvPicPr>
              <a:picLocks noChangeAspect="1"/>
            </p:cNvPicPr>
            <p:nvPr/>
          </p:nvPicPr>
          <p:blipFill>
            <a:blip r:embed="rId12041">
                </a:blip>
            <a:srcRect/>
            <a:stretch>
              <a:fillRect/>
            </a:stretch>
          </p:blipFill>
          <p:spPr>
            <a:xfrm rot="0" flipV="0" flipH="0">
              <a:off x="13055600" y="7950200"/>
              <a:ext cx="3949700" cy="1092200"/>
            </a:xfrm>
            <a:prstGeom prst="rect">
              <a:avLst/>
            </a:prstGeom>
          </p:spPr>
        </p:pic>
        <p:sp>
          <p:nvSpPr>
            <p:cNvPr id="12042" name="Object 12042"/>
            <p:cNvSpPr txBox="1"/>
            <p:nvPr/>
          </p:nvSpPr>
          <p:spPr>
            <a:xfrm>
              <a:off x="13341242" y="8343900"/>
              <a:ext cx="3353015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000" i="0" b="0" spc="12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经营类目：美妆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3987800" y="6438900"/>
            <a:ext cx="4102100" cy="62611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1302">
                </a:blip>
          <a:srcRect/>
          <a:stretch>
            <a:fillRect/>
          </a:stretch>
        </p:blipFill>
        <p:spPr>
          <a:xfrm rot="0" flipV="0" flipH="0">
            <a:off x="9271000" y="4203700"/>
            <a:ext cx="1612900" cy="1168400"/>
          </a:xfrm>
          <a:prstGeom prst="rect">
            <a:avLst/>
          </a:prstGeom>
        </p:spPr>
      </p:pic>
      <p:sp>
        <p:nvSpPr>
          <p:cNvPr id="1303" name="Object 1303"/>
          <p:cNvSpPr txBox="1"/>
          <p:nvPr/>
        </p:nvSpPr>
        <p:spPr>
          <a:xfrm>
            <a:off x="3378301" y="4127500"/>
            <a:ext cx="5321096" cy="28955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5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介于全球SaaS趋于成熟增速逐渐放缓，而国内市场仍处于发展初期，在未来几年，国内SaaS市场会提速，占全球份额比值显著提高</a:t>
            </a:r>
            <a:endParaRPr lang="zh-CN" altLang="en-US"/>
          </a:p>
        </p:txBody>
      </p:sp>
      <p:grpSp>
        <p:nvGrpSpPr>
          <p:cNvPr id="1304" name="组合 1304"/>
          <p:cNvGrpSpPr/>
          <p:nvPr/>
        </p:nvGrpSpPr>
        <p:grpSpPr>
          <a:xfrm>
            <a:off x="8312150" y="647700"/>
            <a:ext cx="7759700" cy="2406367"/>
            <a:chOff x="8312150" y="647700"/>
            <a:chExt cx="7759700" cy="2406367"/>
          </a:xfrm>
        </p:grpSpPr>
        <p:sp>
          <p:nvSpPr>
            <p:cNvPr id="1305" name="Object 1305"/>
            <p:cNvSpPr txBox="1"/>
            <p:nvPr/>
          </p:nvSpPr>
          <p:spPr>
            <a:xfrm>
              <a:off x="8312150" y="1974567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市场分析</a:t>
              </a:r>
              <a:endParaRPr lang="zh-CN" altLang="en-US"/>
            </a:p>
          </p:txBody>
        </p:sp>
        <p:grpSp>
          <p:nvGrpSpPr>
            <p:cNvPr id="1306" name="组合 1306"/>
            <p:cNvGrpSpPr/>
            <p:nvPr/>
          </p:nvGrpSpPr>
          <p:grpSpPr>
            <a:xfrm>
              <a:off x="11601450" y="647700"/>
              <a:ext cx="1181100" cy="1333500"/>
              <a:chOff x="11601450" y="647700"/>
              <a:chExt cx="1181100" cy="1333500"/>
            </a:xfrm>
          </p:grpSpPr>
          <p:pic>
            <p:nvPicPr>
              <p:cNvPr id="1307" name="image 1307"/>
              <p:cNvPicPr>
                <a:picLocks noChangeAspect="1"/>
              </p:cNvPicPr>
              <p:nvPr/>
            </p:nvPicPr>
            <p:blipFill>
              <a:blip r:embed="rId1307">
                </a:blip>
              <a:srcRect/>
              <a:stretch>
                <a:fillRect/>
              </a:stretch>
            </p:blipFill>
            <p:spPr>
              <a:xfrm rot="0" flipV="0" flipH="0">
                <a:off x="1160145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308" name="image 1308"/>
              <p:cNvPicPr>
                <a:picLocks noChangeAspect="1"/>
              </p:cNvPicPr>
              <p:nvPr/>
            </p:nvPicPr>
            <p:blipFill>
              <a:blip r:embed="rId1308">
                </a:blip>
              <a:srcRect/>
              <a:stretch>
                <a:fillRect/>
              </a:stretch>
            </p:blipFill>
            <p:spPr>
              <a:xfrm rot="0" flipV="0" flipH="0">
                <a:off x="1217295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309" name="image 1309"/>
              <p:cNvPicPr>
                <a:picLocks noChangeAspect="1"/>
              </p:cNvPicPr>
              <p:nvPr/>
            </p:nvPicPr>
            <p:blipFill>
              <a:blip r:embed="rId1309">
                </a:blip>
              <a:srcRect/>
              <a:stretch>
                <a:fillRect/>
              </a:stretch>
            </p:blipFill>
            <p:spPr>
              <a:xfrm rot="0" flipV="0" flipH="0">
                <a:off x="11601450" y="647700"/>
                <a:ext cx="1181100" cy="698500"/>
              </a:xfrm>
              <a:prstGeom prst="rect">
                <a:avLst/>
              </a:prstGeom>
            </p:spPr>
          </p:pic>
        </p:grpSp>
      </p:grpSp>
      <p:pic>
        <p:nvPicPr>
          <p:cNvPr id="13010" name="image 13010"/>
          <p:cNvPicPr>
            <a:picLocks noChangeAspect="1"/>
          </p:cNvPicPr>
          <p:nvPr/>
        </p:nvPicPr>
        <p:blipFill>
          <a:blip r:embed="rId13010">
                </a:blip>
          <a:srcRect/>
          <a:stretch>
            <a:fillRect/>
          </a:stretch>
        </p:blipFill>
        <p:spPr>
          <a:xfrm rot="0" flipV="0" flipH="0">
            <a:off x="12096132" y="4335396"/>
            <a:ext cx="11075635" cy="81771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401">
                </a:blip>
          <a:srcRect/>
          <a:stretch>
            <a:fillRect/>
          </a:stretch>
        </p:blipFill>
        <p:spPr>
          <a:xfrm rot="0" flipV="0" flipH="0">
            <a:off x="17526000" y="5829300"/>
            <a:ext cx="4102100" cy="6261100"/>
          </a:xfrm>
          <a:prstGeom prst="rect">
            <a:avLst/>
          </a:prstGeom>
        </p:spPr>
      </p:pic>
      <p:sp>
        <p:nvSpPr>
          <p:cNvPr id="1402" name="Object 1402"/>
          <p:cNvSpPr txBox="1"/>
          <p:nvPr/>
        </p:nvSpPr>
        <p:spPr>
          <a:xfrm>
            <a:off x="16639632" y="4657921"/>
            <a:ext cx="6070600" cy="231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5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各行业摒弃原本粗放式成长，转向精打细算;而SaaS成本低、免费升级、专业管理、灵活性强等优势越来越受企业欢迎。</a:t>
            </a:r>
            <a:endParaRPr lang="zh-CN" altLang="en-US"/>
          </a:p>
        </p:txBody>
      </p:sp>
      <p:pic>
        <p:nvPicPr>
          <p:cNvPr id="1403" name="image 1403"/>
          <p:cNvPicPr>
            <a:picLocks noChangeAspect="1"/>
          </p:cNvPicPr>
          <p:nvPr/>
        </p:nvPicPr>
        <p:blipFill>
          <a:blip r:embed="rId1403">
                </a:blip>
          <a:srcRect/>
          <a:stretch>
            <a:fillRect/>
          </a:stretch>
        </p:blipFill>
        <p:spPr>
          <a:xfrm rot="0" flipV="0" flipH="0">
            <a:off x="14630400" y="5562600"/>
            <a:ext cx="1612900" cy="1168400"/>
          </a:xfrm>
          <a:prstGeom prst="rect">
            <a:avLst/>
          </a:prstGeom>
        </p:spPr>
      </p:pic>
      <p:grpSp>
        <p:nvGrpSpPr>
          <p:cNvPr id="1404" name="组合 1404"/>
          <p:cNvGrpSpPr/>
          <p:nvPr/>
        </p:nvGrpSpPr>
        <p:grpSpPr>
          <a:xfrm>
            <a:off x="8312150" y="587171"/>
            <a:ext cx="7759700" cy="2406367"/>
            <a:chOff x="8312150" y="587171"/>
            <a:chExt cx="7759700" cy="2406367"/>
          </a:xfrm>
        </p:grpSpPr>
        <p:sp>
          <p:nvSpPr>
            <p:cNvPr id="1405" name="Object 1405"/>
            <p:cNvSpPr txBox="1"/>
            <p:nvPr/>
          </p:nvSpPr>
          <p:spPr>
            <a:xfrm>
              <a:off x="8312150" y="1914038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市场分析</a:t>
              </a:r>
              <a:endParaRPr lang="zh-CN" altLang="en-US"/>
            </a:p>
          </p:txBody>
        </p:sp>
        <p:grpSp>
          <p:nvGrpSpPr>
            <p:cNvPr id="1406" name="组合 1406"/>
            <p:cNvGrpSpPr/>
            <p:nvPr/>
          </p:nvGrpSpPr>
          <p:grpSpPr>
            <a:xfrm>
              <a:off x="11601450" y="587171"/>
              <a:ext cx="1181100" cy="1333500"/>
              <a:chOff x="11601450" y="587171"/>
              <a:chExt cx="1181100" cy="1333500"/>
            </a:xfrm>
          </p:grpSpPr>
          <p:pic>
            <p:nvPicPr>
              <p:cNvPr id="1407" name="image 1407"/>
              <p:cNvPicPr>
                <a:picLocks noChangeAspect="1"/>
              </p:cNvPicPr>
              <p:nvPr/>
            </p:nvPicPr>
            <p:blipFill>
              <a:blip r:embed="rId1407">
                </a:blip>
              <a:srcRect/>
              <a:stretch>
                <a:fillRect/>
              </a:stretch>
            </p:blipFill>
            <p:spPr>
              <a:xfrm rot="0" flipV="0" flipH="0">
                <a:off x="11601450" y="917371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408" name="image 1408"/>
              <p:cNvPicPr>
                <a:picLocks noChangeAspect="1"/>
              </p:cNvPicPr>
              <p:nvPr/>
            </p:nvPicPr>
            <p:blipFill>
              <a:blip r:embed="rId1408">
                </a:blip>
              <a:srcRect/>
              <a:stretch>
                <a:fillRect/>
              </a:stretch>
            </p:blipFill>
            <p:spPr>
              <a:xfrm rot="0" flipV="0" flipH="0">
                <a:off x="12172950" y="917371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409" name="image 1409"/>
              <p:cNvPicPr>
                <a:picLocks noChangeAspect="1"/>
              </p:cNvPicPr>
              <p:nvPr/>
            </p:nvPicPr>
            <p:blipFill>
              <a:blip r:embed="rId1409">
                </a:blip>
              <a:srcRect/>
              <a:stretch>
                <a:fillRect/>
              </a:stretch>
            </p:blipFill>
            <p:spPr>
              <a:xfrm rot="0" flipV="0" flipH="0">
                <a:off x="11601450" y="587171"/>
                <a:ext cx="1181100" cy="698500"/>
              </a:xfrm>
              <a:prstGeom prst="rect">
                <a:avLst/>
              </a:prstGeom>
            </p:spPr>
          </p:pic>
        </p:grpSp>
      </p:grpSp>
      <p:pic>
        <p:nvPicPr>
          <p:cNvPr id="14010" name="image 14010"/>
          <p:cNvPicPr>
            <a:picLocks noChangeAspect="1"/>
          </p:cNvPicPr>
          <p:nvPr/>
        </p:nvPicPr>
        <p:blipFill>
          <a:blip r:embed="rId14010">
                </a:blip>
          <a:srcRect/>
          <a:stretch>
            <a:fillRect/>
          </a:stretch>
        </p:blipFill>
        <p:spPr>
          <a:xfrm rot="0" flipV="0" flipH="0">
            <a:off x="1458357" y="3713103"/>
            <a:ext cx="12171836" cy="8377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组合 1501"/>
          <p:cNvGrpSpPr/>
          <p:nvPr/>
        </p:nvGrpSpPr>
        <p:grpSpPr>
          <a:xfrm>
            <a:off x="8312150" y="647700"/>
            <a:ext cx="7759700" cy="2495550"/>
            <a:chOff x="8312150" y="647700"/>
            <a:chExt cx="7759700" cy="2495550"/>
          </a:xfrm>
        </p:grpSpPr>
        <p:sp>
          <p:nvSpPr>
            <p:cNvPr id="1502" name="Object 1502"/>
            <p:cNvSpPr txBox="1"/>
            <p:nvPr/>
          </p:nvSpPr>
          <p:spPr>
            <a:xfrm>
              <a:off x="8312150" y="2063750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竞争分析</a:t>
              </a:r>
              <a:endParaRPr lang="zh-CN" altLang="en-US"/>
            </a:p>
          </p:txBody>
        </p:sp>
        <p:grpSp>
          <p:nvGrpSpPr>
            <p:cNvPr id="1503" name="组合 1503"/>
            <p:cNvGrpSpPr/>
            <p:nvPr/>
          </p:nvGrpSpPr>
          <p:grpSpPr>
            <a:xfrm>
              <a:off x="11620500" y="647700"/>
              <a:ext cx="1181100" cy="1333500"/>
              <a:chOff x="11620500" y="647700"/>
              <a:chExt cx="1181100" cy="1333500"/>
            </a:xfrm>
          </p:grpSpPr>
          <p:pic>
            <p:nvPicPr>
              <p:cNvPr id="1504" name="image 1504"/>
              <p:cNvPicPr>
                <a:picLocks noChangeAspect="1"/>
              </p:cNvPicPr>
              <p:nvPr/>
            </p:nvPicPr>
            <p:blipFill>
              <a:blip r:embed="rId1504">
                </a:blip>
              <a:srcRect/>
              <a:stretch>
                <a:fillRect/>
              </a:stretch>
            </p:blipFill>
            <p:spPr>
              <a:xfrm rot="0" flipV="0" flipH="0">
                <a:off x="1162050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505" name="image 1505"/>
              <p:cNvPicPr>
                <a:picLocks noChangeAspect="1"/>
              </p:cNvPicPr>
              <p:nvPr/>
            </p:nvPicPr>
            <p:blipFill>
              <a:blip r:embed="rId1505">
                </a:blip>
              <a:srcRect/>
              <a:stretch>
                <a:fillRect/>
              </a:stretch>
            </p:blipFill>
            <p:spPr>
              <a:xfrm rot="0" flipV="0" flipH="0">
                <a:off x="1219200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506" name="image 1506"/>
              <p:cNvPicPr>
                <a:picLocks noChangeAspect="1"/>
              </p:cNvPicPr>
              <p:nvPr/>
            </p:nvPicPr>
            <p:blipFill>
              <a:blip r:embed="rId1506">
                </a:blip>
              <a:srcRect/>
              <a:stretch>
                <a:fillRect/>
              </a:stretch>
            </p:blipFill>
            <p:spPr>
              <a:xfrm rot="0" flipV="0" flipH="0">
                <a:off x="11620500" y="647700"/>
                <a:ext cx="1181100" cy="698500"/>
              </a:xfrm>
              <a:prstGeom prst="rect">
                <a:avLst/>
              </a:prstGeom>
            </p:spPr>
          </p:pic>
        </p:grpSp>
      </p:grpSp>
      <p:grpSp>
        <p:nvGrpSpPr>
          <p:cNvPr id="1507" name="组合 1507"/>
          <p:cNvGrpSpPr/>
          <p:nvPr/>
        </p:nvGrpSpPr>
        <p:grpSpPr>
          <a:xfrm>
            <a:off x="2424143" y="2938249"/>
            <a:ext cx="19535712" cy="7611609"/>
            <a:chOff x="2424143" y="2938249"/>
            <a:chExt cx="19535712" cy="7611609"/>
          </a:xfrm>
        </p:grpSpPr>
        <p:grpSp>
          <p:nvGrpSpPr>
            <p:cNvPr id="1508" name="组合 1508"/>
            <p:cNvGrpSpPr/>
            <p:nvPr/>
          </p:nvGrpSpPr>
          <p:grpSpPr>
            <a:xfrm>
              <a:off x="2424143" y="2938249"/>
              <a:ext cx="19535712" cy="2691086"/>
              <a:chOff x="2424143" y="2938249"/>
              <a:chExt cx="19535712" cy="2691086"/>
            </a:xfrm>
          </p:grpSpPr>
          <p:grpSp>
            <p:nvGrpSpPr>
              <p:cNvPr id="1509" name="组合 1509"/>
              <p:cNvGrpSpPr/>
              <p:nvPr/>
            </p:nvGrpSpPr>
            <p:grpSpPr>
              <a:xfrm>
                <a:off x="2424143" y="2938249"/>
                <a:ext cx="19535712" cy="2691086"/>
                <a:chOff x="2424143" y="2938249"/>
                <a:chExt cx="19535712" cy="2691086"/>
              </a:xfrm>
            </p:grpSpPr>
            <p:pic>
              <p:nvPicPr>
                <p:cNvPr id="15010" name="image 15010"/>
                <p:cNvPicPr>
                  <a:picLocks noChangeAspect="1"/>
                </p:cNvPicPr>
                <p:nvPr/>
              </p:nvPicPr>
              <p:blipFill>
                <a:blip r:embed="rId15010">
                </a:blip>
                <a:srcRect/>
                <a:stretch>
                  <a:fillRect/>
                </a:stretch>
              </p:blipFill>
              <p:spPr>
                <a:xfrm rot="0" flipV="0" flipH="0">
                  <a:off x="3628939" y="3501238"/>
                  <a:ext cx="7375153" cy="1565108"/>
                </a:xfrm>
                <a:prstGeom prst="rect">
                  <a:avLst/>
                </a:prstGeom>
              </p:spPr>
            </p:pic>
            <p:pic>
              <p:nvPicPr>
                <p:cNvPr id="15011" name="image 15011"/>
                <p:cNvPicPr>
                  <a:picLocks noChangeAspect="1"/>
                </p:cNvPicPr>
                <p:nvPr/>
              </p:nvPicPr>
              <p:blipFill>
                <a:blip r:embed="rId15011">
                </a:blip>
                <a:srcRect/>
                <a:stretch>
                  <a:fillRect/>
                </a:stretch>
              </p:blipFill>
              <p:spPr>
                <a:xfrm rot="0" flipV="0" flipH="0">
                  <a:off x="2424143" y="2938249"/>
                  <a:ext cx="1396212" cy="2071798"/>
                </a:xfrm>
                <a:prstGeom prst="rect">
                  <a:avLst/>
                </a:prstGeom>
              </p:spPr>
            </p:pic>
            <p:pic>
              <p:nvPicPr>
                <p:cNvPr id="15012" name="image 15012"/>
                <p:cNvPicPr>
                  <a:picLocks noChangeAspect="1"/>
                </p:cNvPicPr>
                <p:nvPr/>
              </p:nvPicPr>
              <p:blipFill>
                <a:blip r:embed="rId15012">
                </a:blip>
                <a:srcRect/>
                <a:stretch>
                  <a:fillRect/>
                </a:stretch>
              </p:blipFill>
              <p:spPr>
                <a:xfrm rot="0" flipV="0" flipH="0">
                  <a:off x="13357386" y="3501238"/>
                  <a:ext cx="7375153" cy="1565108"/>
                </a:xfrm>
                <a:prstGeom prst="rect">
                  <a:avLst/>
                </a:prstGeom>
              </p:spPr>
            </p:pic>
            <p:pic>
              <p:nvPicPr>
                <p:cNvPr id="15013" name="image 15013"/>
                <p:cNvPicPr>
                  <a:picLocks noChangeAspect="1"/>
                </p:cNvPicPr>
                <p:nvPr/>
              </p:nvPicPr>
              <p:blipFill>
                <a:blip r:embed="rId15013">
                </a:blip>
                <a:srcRect/>
                <a:stretch>
                  <a:fillRect/>
                </a:stretch>
              </p:blipFill>
              <p:spPr>
                <a:xfrm rot="0" flipV="0" flipH="0">
                  <a:off x="20563644" y="3568797"/>
                  <a:ext cx="1396212" cy="2060539"/>
                </a:xfrm>
                <a:prstGeom prst="rect">
                  <a:avLst/>
                </a:prstGeom>
              </p:spPr>
            </p:pic>
          </p:grpSp>
          <p:grpSp>
            <p:nvGrpSpPr>
              <p:cNvPr id="15014" name="组合 15014"/>
              <p:cNvGrpSpPr/>
              <p:nvPr/>
            </p:nvGrpSpPr>
            <p:grpSpPr>
              <a:xfrm>
                <a:off x="3865395" y="3708981"/>
                <a:ext cx="16488608" cy="1066800"/>
                <a:chOff x="3865395" y="3708981"/>
                <a:chExt cx="16488608" cy="1066800"/>
              </a:xfrm>
            </p:grpSpPr>
            <p:sp>
              <p:nvSpPr>
                <p:cNvPr id="15015" name="Object 15015"/>
                <p:cNvSpPr txBox="1"/>
                <p:nvPr/>
              </p:nvSpPr>
              <p:spPr>
                <a:xfrm>
                  <a:off x="3763795" y="3892981"/>
                  <a:ext cx="2505955" cy="5969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23333"/>
                    </a:lnSpc>
                  </a:pPr>
                  <a:r>
                    <a:rPr sz="3190" i="0" b="0" dirty="0" smtClean="0" lang="zh-CN">
                      <a:solidFill>
                        <a:srgbClr val="056BFE"/>
                      </a:solidFill>
                      <a:latin typeface="OPPOSans-H"/>
                      <a:ea typeface="OPPOSans-H"/>
                    </a:rPr>
                    <a:t>稿定优点</a:t>
                  </a:r>
                  <a:endParaRPr lang="zh-CN" altLang="en-US"/>
                </a:p>
              </p:txBody>
            </p:sp>
            <p:sp>
              <p:nvSpPr>
                <p:cNvPr id="15016" name="Object 15016"/>
                <p:cNvSpPr txBox="1"/>
                <p:nvPr/>
              </p:nvSpPr>
              <p:spPr>
                <a:xfrm>
                  <a:off x="5580914" y="3632781"/>
                  <a:ext cx="5197041" cy="10668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39166"/>
                    </a:lnSpc>
                  </a:pPr>
                  <a:r>
                    <a:rPr sz="2570" i="0" b="0" dirty="0" smtClean="0" lang="zh-CN">
                      <a:solidFill>
                        <a:srgbClr val="666666"/>
                      </a:solidFill>
                      <a:latin typeface="OPPOSans-R"/>
                      <a:ea typeface="OPPOSans-R"/>
                    </a:rPr>
                    <a:t>以微页面为核心，商家个性化得到极大满足，可自由设置店铺页面</a:t>
                  </a:r>
                  <a:endParaRPr lang="zh-CN" altLang="en-US"/>
                </a:p>
              </p:txBody>
            </p:sp>
            <p:sp>
              <p:nvSpPr>
                <p:cNvPr id="15017" name="Object 15017"/>
                <p:cNvSpPr txBox="1"/>
                <p:nvPr/>
              </p:nvSpPr>
              <p:spPr>
                <a:xfrm>
                  <a:off x="13492242" y="3870462"/>
                  <a:ext cx="2505955" cy="5969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23333"/>
                    </a:lnSpc>
                  </a:pPr>
                  <a:r>
                    <a:rPr sz="3190" i="0" b="0" dirty="0" smtClean="0" lang="zh-CN">
                      <a:solidFill>
                        <a:srgbClr val="056BFE"/>
                      </a:solidFill>
                      <a:latin typeface="OPPOSans-H"/>
                      <a:ea typeface="OPPOSans-H"/>
                    </a:rPr>
                    <a:t>稿定缺点</a:t>
                  </a:r>
                  <a:endParaRPr lang="zh-CN" altLang="en-US"/>
                </a:p>
              </p:txBody>
            </p:sp>
            <p:sp>
              <p:nvSpPr>
                <p:cNvPr id="15018" name="Object 15018"/>
                <p:cNvSpPr txBox="1"/>
                <p:nvPr/>
              </p:nvSpPr>
              <p:spPr>
                <a:xfrm>
                  <a:off x="15309361" y="3632781"/>
                  <a:ext cx="5197041" cy="10414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39166"/>
                    </a:lnSpc>
                  </a:pPr>
                  <a:r>
                    <a:rPr sz="2480" i="0" b="0" dirty="0" smtClean="0" lang="zh-CN">
                      <a:solidFill>
                        <a:srgbClr val="666666"/>
                      </a:solidFill>
                      <a:latin typeface="OPPOSans-R"/>
                      <a:ea typeface="OPPOSans-R"/>
                    </a:rPr>
                    <a:t>店铺创建路径较为复杂，商家理解成本高</a:t>
                  </a:r>
                  <a:endParaRPr lang="zh-CN" altLang="en-US"/>
                </a:p>
              </p:txBody>
            </p:sp>
          </p:grpSp>
          <p:grpSp>
            <p:nvGrpSpPr>
              <p:cNvPr id="15019" name="组合 15019"/>
              <p:cNvGrpSpPr/>
              <p:nvPr/>
            </p:nvGrpSpPr>
            <p:grpSpPr>
              <a:xfrm>
                <a:off x="11645900" y="3805252"/>
                <a:ext cx="1002120" cy="1002120"/>
                <a:chOff x="11645900" y="3805252"/>
                <a:chExt cx="1002120" cy="1002120"/>
              </a:xfrm>
            </p:grpSpPr>
            <p:pic>
              <p:nvPicPr>
                <p:cNvPr id="15020" name="image 15020"/>
                <p:cNvPicPr>
                  <a:picLocks noChangeAspect="1"/>
                </p:cNvPicPr>
                <p:nvPr/>
              </p:nvPicPr>
              <p:blipFill>
                <a:blip r:embed="rId15020">
                </a:blip>
                <a:srcRect/>
                <a:stretch>
                  <a:fillRect/>
                </a:stretch>
              </p:blipFill>
              <p:spPr>
                <a:xfrm rot="0" flipV="0" flipH="0">
                  <a:off x="11645900" y="3805252"/>
                  <a:ext cx="1002120" cy="1002120"/>
                </a:xfrm>
                <a:prstGeom prst="rect">
                  <a:avLst/>
                </a:prstGeom>
              </p:spPr>
            </p:pic>
            <p:pic>
              <p:nvPicPr>
                <p:cNvPr id="15021" name="image 15021"/>
                <p:cNvPicPr>
                  <a:picLocks noChangeAspect="1"/>
                </p:cNvPicPr>
                <p:nvPr/>
              </p:nvPicPr>
              <p:blipFill>
                <a:blip r:embed="rId15021">
                  <a:alphaModFix amt="30196"/>
                </a:blip>
                <a:srcRect/>
                <a:stretch>
                  <a:fillRect/>
                </a:stretch>
              </p:blipFill>
              <p:spPr>
                <a:xfrm rot="0" flipV="0" flipH="0">
                  <a:off x="12130071" y="3805252"/>
                  <a:ext cx="517949" cy="1002120"/>
                </a:xfrm>
                <a:prstGeom prst="rect">
                  <a:avLst/>
                </a:prstGeom>
              </p:spPr>
            </p:pic>
            <p:sp>
              <p:nvSpPr>
                <p:cNvPr id="15022" name="Object 15022"/>
                <p:cNvSpPr txBox="1"/>
                <p:nvPr/>
              </p:nvSpPr>
              <p:spPr>
                <a:xfrm>
                  <a:off x="11650411" y="3882907"/>
                  <a:ext cx="968340" cy="6604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ctr">
                    <a:lnSpc>
                      <a:spcPct val="123333"/>
                    </a:lnSpc>
                  </a:pPr>
                  <a:r>
                    <a:rPr sz="3540" i="0" b="1" dirty="0" smtClean="0" lang="zh-CN">
                      <a:solidFill>
                        <a:srgbClr val="FFFFFF"/>
                      </a:solidFill>
                      <a:latin typeface="OPPOSans-H"/>
                      <a:ea typeface="OPPOSans-H"/>
                    </a:rPr>
                    <a:t>01</a:t>
                  </a:r>
                  <a:endParaRPr lang="zh-CN" altLang="en-US"/>
                </a:p>
              </p:txBody>
            </p:sp>
          </p:grpSp>
        </p:grpSp>
        <p:grpSp>
          <p:nvGrpSpPr>
            <p:cNvPr id="15023" name="组合 15023"/>
            <p:cNvGrpSpPr/>
            <p:nvPr/>
          </p:nvGrpSpPr>
          <p:grpSpPr>
            <a:xfrm>
              <a:off x="2424143" y="5392880"/>
              <a:ext cx="19535712" cy="2702346"/>
              <a:chOff x="2424143" y="5392880"/>
              <a:chExt cx="19535712" cy="2702346"/>
            </a:xfrm>
          </p:grpSpPr>
          <p:grpSp>
            <p:nvGrpSpPr>
              <p:cNvPr id="15024" name="组合 15024"/>
              <p:cNvGrpSpPr/>
              <p:nvPr/>
            </p:nvGrpSpPr>
            <p:grpSpPr>
              <a:xfrm>
                <a:off x="2424143" y="5392880"/>
                <a:ext cx="19535712" cy="2702346"/>
                <a:chOff x="2424143" y="5392880"/>
                <a:chExt cx="19535712" cy="2702346"/>
              </a:xfrm>
            </p:grpSpPr>
            <p:pic>
              <p:nvPicPr>
                <p:cNvPr id="15025" name="image 15025"/>
                <p:cNvPicPr>
                  <a:picLocks noChangeAspect="1"/>
                </p:cNvPicPr>
                <p:nvPr/>
              </p:nvPicPr>
              <p:blipFill>
                <a:blip r:embed="rId15025">
                </a:blip>
                <a:srcRect/>
                <a:stretch>
                  <a:fillRect/>
                </a:stretch>
              </p:blipFill>
              <p:spPr>
                <a:xfrm rot="0" flipV="0" flipH="0">
                  <a:off x="3628939" y="5967129"/>
                  <a:ext cx="7375153" cy="1565108"/>
                </a:xfrm>
                <a:prstGeom prst="rect">
                  <a:avLst/>
                </a:prstGeom>
              </p:spPr>
            </p:pic>
            <p:pic>
              <p:nvPicPr>
                <p:cNvPr id="15026" name="image 15026"/>
                <p:cNvPicPr>
                  <a:picLocks noChangeAspect="1"/>
                </p:cNvPicPr>
                <p:nvPr/>
              </p:nvPicPr>
              <p:blipFill>
                <a:blip r:embed="rId15026">
                </a:blip>
                <a:srcRect/>
                <a:stretch>
                  <a:fillRect/>
                </a:stretch>
              </p:blipFill>
              <p:spPr>
                <a:xfrm rot="0" flipV="0" flipH="0">
                  <a:off x="2424143" y="5392880"/>
                  <a:ext cx="1396212" cy="2071798"/>
                </a:xfrm>
                <a:prstGeom prst="rect">
                  <a:avLst/>
                </a:prstGeom>
              </p:spPr>
            </p:pic>
            <p:pic>
              <p:nvPicPr>
                <p:cNvPr id="15027" name="image 15027"/>
                <p:cNvPicPr>
                  <a:picLocks noChangeAspect="1"/>
                </p:cNvPicPr>
                <p:nvPr/>
              </p:nvPicPr>
              <p:blipFill>
                <a:blip r:embed="rId15027">
                </a:blip>
                <a:srcRect/>
                <a:stretch>
                  <a:fillRect/>
                </a:stretch>
              </p:blipFill>
              <p:spPr>
                <a:xfrm rot="0" flipV="0" flipH="0">
                  <a:off x="13357386" y="5967129"/>
                  <a:ext cx="7375153" cy="1565108"/>
                </a:xfrm>
                <a:prstGeom prst="rect">
                  <a:avLst/>
                </a:prstGeom>
              </p:spPr>
            </p:pic>
            <p:pic>
              <p:nvPicPr>
                <p:cNvPr id="15028" name="image 15028"/>
                <p:cNvPicPr>
                  <a:picLocks noChangeAspect="1"/>
                </p:cNvPicPr>
                <p:nvPr/>
              </p:nvPicPr>
              <p:blipFill>
                <a:blip r:embed="rId15028">
                </a:blip>
                <a:srcRect/>
                <a:stretch>
                  <a:fillRect/>
                </a:stretch>
              </p:blipFill>
              <p:spPr>
                <a:xfrm rot="0" flipV="0" flipH="0">
                  <a:off x="20563644" y="6034688"/>
                  <a:ext cx="1396212" cy="2060539"/>
                </a:xfrm>
                <a:prstGeom prst="rect">
                  <a:avLst/>
                </a:prstGeom>
              </p:spPr>
            </p:pic>
          </p:grpSp>
          <p:grpSp>
            <p:nvGrpSpPr>
              <p:cNvPr id="15029" name="组合 15029"/>
              <p:cNvGrpSpPr/>
              <p:nvPr/>
            </p:nvGrpSpPr>
            <p:grpSpPr>
              <a:xfrm>
                <a:off x="3865395" y="6186132"/>
                <a:ext cx="16466088" cy="1041400"/>
                <a:chOff x="3865395" y="6186132"/>
                <a:chExt cx="16466088" cy="1041400"/>
              </a:xfrm>
            </p:grpSpPr>
            <p:sp>
              <p:nvSpPr>
                <p:cNvPr id="15030" name="Object 15030"/>
                <p:cNvSpPr txBox="1"/>
                <p:nvPr/>
              </p:nvSpPr>
              <p:spPr>
                <a:xfrm>
                  <a:off x="3763795" y="6313833"/>
                  <a:ext cx="2505955" cy="5969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23333"/>
                    </a:lnSpc>
                  </a:pPr>
                  <a:r>
                    <a:rPr sz="3190" i="0" b="0" dirty="0" smtClean="0" lang="zh-CN">
                      <a:solidFill>
                        <a:srgbClr val="000000"/>
                      </a:solidFill>
                      <a:latin typeface="OPPOSans-H"/>
                      <a:ea typeface="OPPOSans-H"/>
                    </a:rPr>
                    <a:t>A优点</a:t>
                  </a:r>
                  <a:endParaRPr lang="zh-CN" altLang="en-US"/>
                </a:p>
              </p:txBody>
            </p:sp>
            <p:sp>
              <p:nvSpPr>
                <p:cNvPr id="15031" name="Object 15031"/>
                <p:cNvSpPr txBox="1"/>
                <p:nvPr/>
              </p:nvSpPr>
              <p:spPr>
                <a:xfrm>
                  <a:off x="5558394" y="6109932"/>
                  <a:ext cx="5197041" cy="10414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39166"/>
                    </a:lnSpc>
                  </a:pPr>
                  <a:r>
                    <a:rPr sz="2480" i="0" b="0" dirty="0" smtClean="0" lang="zh-CN">
                      <a:solidFill>
                        <a:srgbClr val="666666"/>
                      </a:solidFill>
                      <a:latin typeface="OPPOSans-R"/>
                      <a:ea typeface="OPPOSans-R"/>
                    </a:rPr>
                    <a:t>店主利润较高，高门槛保证产品品质和平台口碑</a:t>
                  </a:r>
                  <a:endParaRPr lang="zh-CN" altLang="en-US"/>
                </a:p>
              </p:txBody>
            </p:sp>
            <p:sp>
              <p:nvSpPr>
                <p:cNvPr id="15032" name="Object 15032"/>
                <p:cNvSpPr txBox="1"/>
                <p:nvPr/>
              </p:nvSpPr>
              <p:spPr>
                <a:xfrm>
                  <a:off x="13492242" y="6291313"/>
                  <a:ext cx="2505955" cy="5969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23333"/>
                    </a:lnSpc>
                  </a:pPr>
                  <a:r>
                    <a:rPr sz="3190" i="0" b="0" dirty="0" smtClean="0" lang="zh-CN">
                      <a:solidFill>
                        <a:srgbClr val="000000"/>
                      </a:solidFill>
                      <a:latin typeface="OPPOSans-H"/>
                      <a:ea typeface="OPPOSans-H"/>
                    </a:rPr>
                    <a:t>A缺点</a:t>
                  </a:r>
                  <a:endParaRPr lang="zh-CN" altLang="en-US"/>
                </a:p>
              </p:txBody>
            </p:sp>
            <p:sp>
              <p:nvSpPr>
                <p:cNvPr id="15033" name="Object 15033"/>
                <p:cNvSpPr txBox="1"/>
                <p:nvPr/>
              </p:nvSpPr>
              <p:spPr>
                <a:xfrm>
                  <a:off x="15286841" y="6109932"/>
                  <a:ext cx="5197041" cy="10414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39166"/>
                    </a:lnSpc>
                  </a:pPr>
                  <a:r>
                    <a:rPr sz="2480" i="0" b="0" dirty="0" smtClean="0" lang="zh-CN">
                      <a:solidFill>
                        <a:srgbClr val="666666"/>
                      </a:solidFill>
                      <a:latin typeface="OPPOSans-R"/>
                      <a:ea typeface="OPPOSans-R"/>
                    </a:rPr>
                    <a:t>准入门槛高，低端产品入驻</a:t>
                  </a:r>
                  <a:endParaRPr lang="zh-CN" altLang="en-US" sz="2480"/>
                </a:p>
                <a:p>
                  <a:pPr algn="l">
                    <a:lnSpc>
                      <a:spcPct val="139166"/>
                    </a:lnSpc>
                  </a:pPr>
                  <a:r>
                    <a:rPr sz="2480" i="0" b="0" dirty="0" smtClean="0" lang="zh-CN">
                      <a:solidFill>
                        <a:srgbClr val="666666"/>
                      </a:solidFill>
                      <a:latin typeface="OPPOSans-R"/>
                      <a:ea typeface="OPPOSans-R"/>
                    </a:rPr>
                    <a:t>商家少</a:t>
                  </a:r>
                  <a:endParaRPr lang="zh-CN" altLang="en-US"/>
                </a:p>
              </p:txBody>
            </p:sp>
          </p:grpSp>
          <p:grpSp>
            <p:nvGrpSpPr>
              <p:cNvPr id="15034" name="组合 15034"/>
              <p:cNvGrpSpPr/>
              <p:nvPr/>
            </p:nvGrpSpPr>
            <p:grpSpPr>
              <a:xfrm>
                <a:off x="11645900" y="6237364"/>
                <a:ext cx="1002120" cy="1002120"/>
                <a:chOff x="11645900" y="6237364"/>
                <a:chExt cx="1002120" cy="1002120"/>
              </a:xfrm>
            </p:grpSpPr>
            <p:pic>
              <p:nvPicPr>
                <p:cNvPr id="15035" name="image 15035"/>
                <p:cNvPicPr>
                  <a:picLocks noChangeAspect="1"/>
                </p:cNvPicPr>
                <p:nvPr/>
              </p:nvPicPr>
              <p:blipFill>
                <a:blip r:embed="rId15035">
                </a:blip>
                <a:srcRect/>
                <a:stretch>
                  <a:fillRect/>
                </a:stretch>
              </p:blipFill>
              <p:spPr>
                <a:xfrm rot="0" flipV="0" flipH="0">
                  <a:off x="11645900" y="6237364"/>
                  <a:ext cx="1002120" cy="1002120"/>
                </a:xfrm>
                <a:prstGeom prst="rect">
                  <a:avLst/>
                </a:prstGeom>
              </p:spPr>
            </p:pic>
            <p:pic>
              <p:nvPicPr>
                <p:cNvPr id="15036" name="image 15036"/>
                <p:cNvPicPr>
                  <a:picLocks noChangeAspect="1"/>
                </p:cNvPicPr>
                <p:nvPr/>
              </p:nvPicPr>
              <p:blipFill>
                <a:blip r:embed="rId15036">
                  <a:alphaModFix amt="30196"/>
                </a:blip>
                <a:srcRect/>
                <a:stretch>
                  <a:fillRect/>
                </a:stretch>
              </p:blipFill>
              <p:spPr>
                <a:xfrm rot="0" flipV="0" flipH="0">
                  <a:off x="12130071" y="6237364"/>
                  <a:ext cx="517949" cy="1002120"/>
                </a:xfrm>
                <a:prstGeom prst="rect">
                  <a:avLst/>
                </a:prstGeom>
              </p:spPr>
            </p:pic>
            <p:sp>
              <p:nvSpPr>
                <p:cNvPr id="15037" name="Object 15037"/>
                <p:cNvSpPr txBox="1"/>
                <p:nvPr/>
              </p:nvSpPr>
              <p:spPr>
                <a:xfrm>
                  <a:off x="11650411" y="6323054"/>
                  <a:ext cx="968340" cy="6604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ctr">
                    <a:lnSpc>
                      <a:spcPct val="123333"/>
                    </a:lnSpc>
                  </a:pPr>
                  <a:r>
                    <a:rPr sz="3540" i="0" b="1" dirty="0" smtClean="0" lang="zh-CN">
                      <a:solidFill>
                        <a:srgbClr val="FFFFFF"/>
                      </a:solidFill>
                      <a:latin typeface="OPPOSans-H"/>
                      <a:ea typeface="OPPOSans-H"/>
                    </a:rPr>
                    <a:t>02</a:t>
                  </a:r>
                  <a:endParaRPr lang="zh-CN" altLang="en-US"/>
                </a:p>
              </p:txBody>
            </p:sp>
          </p:grpSp>
        </p:grpSp>
        <p:grpSp>
          <p:nvGrpSpPr>
            <p:cNvPr id="15038" name="组合 15038"/>
            <p:cNvGrpSpPr/>
            <p:nvPr/>
          </p:nvGrpSpPr>
          <p:grpSpPr>
            <a:xfrm>
              <a:off x="2424143" y="7903811"/>
              <a:ext cx="19535712" cy="2646047"/>
              <a:chOff x="2424143" y="7903811"/>
              <a:chExt cx="19535712" cy="2646047"/>
            </a:xfrm>
          </p:grpSpPr>
          <p:grpSp>
            <p:nvGrpSpPr>
              <p:cNvPr id="15039" name="组合 15039"/>
              <p:cNvGrpSpPr/>
              <p:nvPr/>
            </p:nvGrpSpPr>
            <p:grpSpPr>
              <a:xfrm>
                <a:off x="2424143" y="7903811"/>
                <a:ext cx="19535712" cy="2646047"/>
                <a:chOff x="2424143" y="7903811"/>
                <a:chExt cx="19535712" cy="2646047"/>
              </a:xfrm>
            </p:grpSpPr>
            <p:pic>
              <p:nvPicPr>
                <p:cNvPr id="15040" name="image 15040"/>
                <p:cNvPicPr>
                  <a:picLocks noChangeAspect="1"/>
                </p:cNvPicPr>
                <p:nvPr/>
              </p:nvPicPr>
              <p:blipFill>
                <a:blip r:embed="rId15040">
                </a:blip>
                <a:srcRect/>
                <a:stretch>
                  <a:fillRect/>
                </a:stretch>
              </p:blipFill>
              <p:spPr>
                <a:xfrm rot="0" flipV="0" flipH="0">
                  <a:off x="3640199" y="8444280"/>
                  <a:ext cx="7375153" cy="1565108"/>
                </a:xfrm>
                <a:prstGeom prst="rect">
                  <a:avLst/>
                </a:prstGeom>
              </p:spPr>
            </p:pic>
            <p:pic>
              <p:nvPicPr>
                <p:cNvPr id="15041" name="image 15041"/>
                <p:cNvPicPr>
                  <a:picLocks noChangeAspect="1"/>
                </p:cNvPicPr>
                <p:nvPr/>
              </p:nvPicPr>
              <p:blipFill>
                <a:blip r:embed="rId15041">
                </a:blip>
                <a:srcRect/>
                <a:stretch>
                  <a:fillRect/>
                </a:stretch>
              </p:blipFill>
              <p:spPr>
                <a:xfrm rot="0" flipV="0" flipH="0">
                  <a:off x="2424143" y="7903811"/>
                  <a:ext cx="1396212" cy="2071798"/>
                </a:xfrm>
                <a:prstGeom prst="rect">
                  <a:avLst/>
                </a:prstGeom>
              </p:spPr>
            </p:pic>
            <p:pic>
              <p:nvPicPr>
                <p:cNvPr id="15042" name="image 15042"/>
                <p:cNvPicPr>
                  <a:picLocks noChangeAspect="1"/>
                </p:cNvPicPr>
                <p:nvPr/>
              </p:nvPicPr>
              <p:blipFill>
                <a:blip r:embed="rId15042">
                </a:blip>
                <a:srcRect/>
                <a:stretch>
                  <a:fillRect/>
                </a:stretch>
              </p:blipFill>
              <p:spPr>
                <a:xfrm rot="0" flipV="0" flipH="0">
                  <a:off x="13368646" y="8444280"/>
                  <a:ext cx="7375153" cy="1565108"/>
                </a:xfrm>
                <a:prstGeom prst="rect">
                  <a:avLst/>
                </a:prstGeom>
              </p:spPr>
            </p:pic>
            <p:pic>
              <p:nvPicPr>
                <p:cNvPr id="15043" name="image 15043"/>
                <p:cNvPicPr>
                  <a:picLocks noChangeAspect="1"/>
                </p:cNvPicPr>
                <p:nvPr/>
              </p:nvPicPr>
              <p:blipFill>
                <a:blip r:embed="rId15043">
                </a:blip>
                <a:srcRect/>
                <a:stretch>
                  <a:fillRect/>
                </a:stretch>
              </p:blipFill>
              <p:spPr>
                <a:xfrm rot="0" flipV="0" flipH="0">
                  <a:off x="20563644" y="8489319"/>
                  <a:ext cx="1396212" cy="2060539"/>
                </a:xfrm>
                <a:prstGeom prst="rect">
                  <a:avLst/>
                </a:prstGeom>
              </p:spPr>
            </p:pic>
          </p:grpSp>
          <p:grpSp>
            <p:nvGrpSpPr>
              <p:cNvPr id="15044" name="组合 15044"/>
              <p:cNvGrpSpPr/>
              <p:nvPr/>
            </p:nvGrpSpPr>
            <p:grpSpPr>
              <a:xfrm>
                <a:off x="3876654" y="8674542"/>
                <a:ext cx="16454828" cy="1041400"/>
                <a:chOff x="3876654" y="8674542"/>
                <a:chExt cx="16454828" cy="1041400"/>
              </a:xfrm>
            </p:grpSpPr>
            <p:sp>
              <p:nvSpPr>
                <p:cNvPr id="15045" name="Object 15045"/>
                <p:cNvSpPr txBox="1"/>
                <p:nvPr/>
              </p:nvSpPr>
              <p:spPr>
                <a:xfrm>
                  <a:off x="3775054" y="8813503"/>
                  <a:ext cx="2505955" cy="5969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23333"/>
                    </a:lnSpc>
                  </a:pPr>
                  <a:r>
                    <a:rPr sz="3190" i="0" b="0" dirty="0" smtClean="0" lang="zh-CN">
                      <a:solidFill>
                        <a:srgbClr val="000000"/>
                      </a:solidFill>
                      <a:latin typeface="OPPOSans-H"/>
                      <a:ea typeface="OPPOSans-H"/>
                    </a:rPr>
                    <a:t>B优点</a:t>
                  </a:r>
                  <a:endParaRPr lang="zh-CN" altLang="en-US"/>
                </a:p>
              </p:txBody>
            </p:sp>
            <p:sp>
              <p:nvSpPr>
                <p:cNvPr id="15046" name="Object 15046"/>
                <p:cNvSpPr txBox="1"/>
                <p:nvPr/>
              </p:nvSpPr>
              <p:spPr>
                <a:xfrm>
                  <a:off x="5558394" y="8598342"/>
                  <a:ext cx="5197041" cy="10414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39166"/>
                    </a:lnSpc>
                  </a:pPr>
                  <a:r>
                    <a:rPr sz="2480" i="0" b="0" dirty="0" smtClean="0" lang="zh-CN">
                      <a:solidFill>
                        <a:srgbClr val="666666"/>
                      </a:solidFill>
                      <a:latin typeface="OPPOSans-R"/>
                      <a:ea typeface="OPPOSans-R"/>
                    </a:rPr>
                    <a:t>店主利润较高，高门槛保证产品品质和平台口碑</a:t>
                  </a:r>
                  <a:endParaRPr lang="zh-CN" altLang="en-US"/>
                </a:p>
              </p:txBody>
            </p:sp>
            <p:sp>
              <p:nvSpPr>
                <p:cNvPr id="15047" name="Object 15047"/>
                <p:cNvSpPr txBox="1"/>
                <p:nvPr/>
              </p:nvSpPr>
              <p:spPr>
                <a:xfrm>
                  <a:off x="13503501" y="8790984"/>
                  <a:ext cx="2505955" cy="5969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23333"/>
                    </a:lnSpc>
                  </a:pPr>
                  <a:r>
                    <a:rPr sz="3190" i="0" b="0" dirty="0" smtClean="0" lang="zh-CN">
                      <a:solidFill>
                        <a:srgbClr val="000000"/>
                      </a:solidFill>
                      <a:latin typeface="OPPOSans-H"/>
                      <a:ea typeface="OPPOSans-H"/>
                    </a:rPr>
                    <a:t>B缺点</a:t>
                  </a:r>
                  <a:endParaRPr lang="zh-CN" altLang="en-US"/>
                </a:p>
              </p:txBody>
            </p:sp>
            <p:sp>
              <p:nvSpPr>
                <p:cNvPr id="15048" name="Object 15048"/>
                <p:cNvSpPr txBox="1"/>
                <p:nvPr/>
              </p:nvSpPr>
              <p:spPr>
                <a:xfrm>
                  <a:off x="15286841" y="8598342"/>
                  <a:ext cx="5197041" cy="10414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39166"/>
                    </a:lnSpc>
                  </a:pPr>
                  <a:r>
                    <a:rPr sz="2480" i="0" b="0" dirty="0" smtClean="0" lang="zh-CN">
                      <a:solidFill>
                        <a:srgbClr val="666666"/>
                      </a:solidFill>
                      <a:latin typeface="OPPOSans-R"/>
                      <a:ea typeface="OPPOSans-R"/>
                    </a:rPr>
                    <a:t>准入门槛高，低端产品入驻</a:t>
                  </a:r>
                  <a:endParaRPr lang="zh-CN" altLang="en-US" sz="2480"/>
                </a:p>
                <a:p>
                  <a:pPr algn="l">
                    <a:lnSpc>
                      <a:spcPct val="139166"/>
                    </a:lnSpc>
                  </a:pPr>
                  <a:r>
                    <a:rPr sz="2480" i="0" b="0" dirty="0" smtClean="0" lang="zh-CN">
                      <a:solidFill>
                        <a:srgbClr val="666666"/>
                      </a:solidFill>
                      <a:latin typeface="OPPOSans-R"/>
                      <a:ea typeface="OPPOSans-R"/>
                    </a:rPr>
                    <a:t>商家少</a:t>
                  </a:r>
                  <a:endParaRPr lang="zh-CN" altLang="en-US"/>
                </a:p>
              </p:txBody>
            </p:sp>
          </p:grpSp>
          <p:grpSp>
            <p:nvGrpSpPr>
              <p:cNvPr id="15049" name="组合 15049"/>
              <p:cNvGrpSpPr/>
              <p:nvPr/>
            </p:nvGrpSpPr>
            <p:grpSpPr>
              <a:xfrm>
                <a:off x="11645900" y="8669475"/>
                <a:ext cx="1002120" cy="1002120"/>
                <a:chOff x="11645900" y="8669475"/>
                <a:chExt cx="1002120" cy="1002120"/>
              </a:xfrm>
            </p:grpSpPr>
            <p:pic>
              <p:nvPicPr>
                <p:cNvPr id="15050" name="image 15050"/>
                <p:cNvPicPr>
                  <a:picLocks noChangeAspect="1"/>
                </p:cNvPicPr>
                <p:nvPr/>
              </p:nvPicPr>
              <p:blipFill>
                <a:blip r:embed="rId15050">
                </a:blip>
                <a:srcRect/>
                <a:stretch>
                  <a:fillRect/>
                </a:stretch>
              </p:blipFill>
              <p:spPr>
                <a:xfrm rot="0" flipV="0" flipH="0">
                  <a:off x="11645900" y="8669475"/>
                  <a:ext cx="1002120" cy="1002120"/>
                </a:xfrm>
                <a:prstGeom prst="rect">
                  <a:avLst/>
                </a:prstGeom>
              </p:spPr>
            </p:pic>
            <p:pic>
              <p:nvPicPr>
                <p:cNvPr id="15051" name="image 15051"/>
                <p:cNvPicPr>
                  <a:picLocks noChangeAspect="1"/>
                </p:cNvPicPr>
                <p:nvPr/>
              </p:nvPicPr>
              <p:blipFill>
                <a:blip r:embed="rId15051">
                  <a:alphaModFix amt="30196"/>
                </a:blip>
                <a:srcRect/>
                <a:stretch>
                  <a:fillRect/>
                </a:stretch>
              </p:blipFill>
              <p:spPr>
                <a:xfrm rot="0" flipV="0" flipH="0">
                  <a:off x="12130071" y="8669475"/>
                  <a:ext cx="517949" cy="1002120"/>
                </a:xfrm>
                <a:prstGeom prst="rect">
                  <a:avLst/>
                </a:prstGeom>
              </p:spPr>
            </p:pic>
            <p:sp>
              <p:nvSpPr>
                <p:cNvPr id="15052" name="Object 15052"/>
                <p:cNvSpPr txBox="1"/>
                <p:nvPr/>
              </p:nvSpPr>
              <p:spPr>
                <a:xfrm>
                  <a:off x="11650411" y="8743906"/>
                  <a:ext cx="968340" cy="6604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ctr">
                    <a:lnSpc>
                      <a:spcPct val="123333"/>
                    </a:lnSpc>
                  </a:pPr>
                  <a:r>
                    <a:rPr sz="3540" i="0" b="1" dirty="0" smtClean="0" lang="zh-CN">
                      <a:solidFill>
                        <a:srgbClr val="FFFFFF"/>
                      </a:solidFill>
                      <a:latin typeface="OPPOSans-H"/>
                      <a:ea typeface="OPPOSans-H"/>
                    </a:rPr>
                    <a:t>03</a:t>
                  </a:r>
                  <a:endParaRPr lang="zh-CN" altLang="en-US"/>
                </a:p>
              </p:txBody>
            </p:sp>
          </p:grpSp>
        </p:grpSp>
      </p:grpSp>
      <p:grpSp>
        <p:nvGrpSpPr>
          <p:cNvPr id="15053" name="组合 15053"/>
          <p:cNvGrpSpPr/>
          <p:nvPr/>
        </p:nvGrpSpPr>
        <p:grpSpPr>
          <a:xfrm>
            <a:off x="2424143" y="10382587"/>
            <a:ext cx="19535712" cy="2691086"/>
            <a:chOff x="2424143" y="10382587"/>
            <a:chExt cx="19535712" cy="2691086"/>
          </a:xfrm>
        </p:grpSpPr>
        <p:grpSp>
          <p:nvGrpSpPr>
            <p:cNvPr id="15054" name="组合 15054"/>
            <p:cNvGrpSpPr/>
            <p:nvPr/>
          </p:nvGrpSpPr>
          <p:grpSpPr>
            <a:xfrm>
              <a:off x="2424143" y="10382587"/>
              <a:ext cx="19535712" cy="2691086"/>
              <a:chOff x="2424143" y="10382587"/>
              <a:chExt cx="19535712" cy="2691086"/>
            </a:xfrm>
          </p:grpSpPr>
          <p:grpSp>
            <p:nvGrpSpPr>
              <p:cNvPr id="15055" name="组合 15055"/>
              <p:cNvGrpSpPr/>
              <p:nvPr/>
            </p:nvGrpSpPr>
            <p:grpSpPr>
              <a:xfrm>
                <a:off x="2424143" y="10382587"/>
                <a:ext cx="19535712" cy="2691086"/>
                <a:chOff x="2424143" y="10382587"/>
                <a:chExt cx="19535712" cy="2691086"/>
              </a:xfrm>
            </p:grpSpPr>
            <p:pic>
              <p:nvPicPr>
                <p:cNvPr id="15056" name="image 15056"/>
                <p:cNvPicPr>
                  <a:picLocks noChangeAspect="1"/>
                </p:cNvPicPr>
                <p:nvPr/>
              </p:nvPicPr>
              <p:blipFill>
                <a:blip r:embed="rId15056">
                </a:blip>
                <a:srcRect/>
                <a:stretch>
                  <a:fillRect/>
                </a:stretch>
              </p:blipFill>
              <p:spPr>
                <a:xfrm rot="0" flipV="0" flipH="0">
                  <a:off x="3640199" y="10945576"/>
                  <a:ext cx="7363893" cy="1565108"/>
                </a:xfrm>
                <a:prstGeom prst="rect">
                  <a:avLst/>
                </a:prstGeom>
              </p:spPr>
            </p:pic>
            <p:pic>
              <p:nvPicPr>
                <p:cNvPr id="15057" name="image 15057"/>
                <p:cNvPicPr>
                  <a:picLocks noChangeAspect="1"/>
                </p:cNvPicPr>
                <p:nvPr/>
              </p:nvPicPr>
              <p:blipFill>
                <a:blip r:embed="rId15057">
                </a:blip>
                <a:srcRect/>
                <a:stretch>
                  <a:fillRect/>
                </a:stretch>
              </p:blipFill>
              <p:spPr>
                <a:xfrm rot="0" flipV="0" flipH="0">
                  <a:off x="2424143" y="10382587"/>
                  <a:ext cx="1396212" cy="2071798"/>
                </a:xfrm>
                <a:prstGeom prst="rect">
                  <a:avLst/>
                </a:prstGeom>
              </p:spPr>
            </p:pic>
            <p:pic>
              <p:nvPicPr>
                <p:cNvPr id="15058" name="image 15058"/>
                <p:cNvPicPr>
                  <a:picLocks noChangeAspect="1"/>
                </p:cNvPicPr>
                <p:nvPr/>
              </p:nvPicPr>
              <p:blipFill>
                <a:blip r:embed="rId15058">
                </a:blip>
                <a:srcRect/>
                <a:stretch>
                  <a:fillRect/>
                </a:stretch>
              </p:blipFill>
              <p:spPr>
                <a:xfrm rot="0" flipV="0" flipH="0">
                  <a:off x="13368646" y="10945576"/>
                  <a:ext cx="7363893" cy="1565108"/>
                </a:xfrm>
                <a:prstGeom prst="rect">
                  <a:avLst/>
                </a:prstGeom>
              </p:spPr>
            </p:pic>
            <p:pic>
              <p:nvPicPr>
                <p:cNvPr id="15059" name="image 15059"/>
                <p:cNvPicPr>
                  <a:picLocks noChangeAspect="1"/>
                </p:cNvPicPr>
                <p:nvPr/>
              </p:nvPicPr>
              <p:blipFill>
                <a:blip r:embed="rId15059">
                </a:blip>
                <a:srcRect/>
                <a:stretch>
                  <a:fillRect/>
                </a:stretch>
              </p:blipFill>
              <p:spPr>
                <a:xfrm rot="0" flipV="0" flipH="0">
                  <a:off x="20563644" y="11001875"/>
                  <a:ext cx="1396212" cy="2071798"/>
                </a:xfrm>
                <a:prstGeom prst="rect">
                  <a:avLst/>
                </a:prstGeom>
              </p:spPr>
            </p:pic>
          </p:grpSp>
          <p:grpSp>
            <p:nvGrpSpPr>
              <p:cNvPr id="15060" name="组合 15060"/>
              <p:cNvGrpSpPr/>
              <p:nvPr/>
            </p:nvGrpSpPr>
            <p:grpSpPr>
              <a:xfrm>
                <a:off x="3865395" y="11142059"/>
                <a:ext cx="16488608" cy="1041400"/>
                <a:chOff x="3865395" y="11142059"/>
                <a:chExt cx="16488608" cy="1041400"/>
              </a:xfrm>
            </p:grpSpPr>
            <p:sp>
              <p:nvSpPr>
                <p:cNvPr id="15061" name="Object 15061"/>
                <p:cNvSpPr txBox="1"/>
                <p:nvPr/>
              </p:nvSpPr>
              <p:spPr>
                <a:xfrm>
                  <a:off x="3763795" y="11269760"/>
                  <a:ext cx="2505955" cy="5969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23333"/>
                    </a:lnSpc>
                  </a:pPr>
                  <a:r>
                    <a:rPr sz="3190" i="0" b="0" dirty="0" smtClean="0" lang="zh-CN">
                      <a:solidFill>
                        <a:srgbClr val="000000"/>
                      </a:solidFill>
                      <a:latin typeface="OPPOSans-H"/>
                      <a:ea typeface="OPPOSans-H"/>
                    </a:rPr>
                    <a:t>D优点</a:t>
                  </a:r>
                  <a:endParaRPr lang="zh-CN" altLang="en-US"/>
                </a:p>
              </p:txBody>
            </p:sp>
            <p:sp>
              <p:nvSpPr>
                <p:cNvPr id="15062" name="Object 15062"/>
                <p:cNvSpPr txBox="1"/>
                <p:nvPr/>
              </p:nvSpPr>
              <p:spPr>
                <a:xfrm>
                  <a:off x="5580914" y="11065859"/>
                  <a:ext cx="5197041" cy="10414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39166"/>
                    </a:lnSpc>
                  </a:pPr>
                  <a:r>
                    <a:rPr sz="2480" i="0" b="0" dirty="0" smtClean="0" lang="zh-CN">
                      <a:solidFill>
                        <a:srgbClr val="666666"/>
                      </a:solidFill>
                      <a:latin typeface="OPPOSans-R"/>
                      <a:ea typeface="OPPOSans-R"/>
                    </a:rPr>
                    <a:t>店主利润较高，高门槛保证产品品质和平台口碑</a:t>
                  </a:r>
                  <a:endParaRPr lang="zh-CN" altLang="en-US"/>
                </a:p>
              </p:txBody>
            </p:sp>
            <p:sp>
              <p:nvSpPr>
                <p:cNvPr id="15063" name="Object 15063"/>
                <p:cNvSpPr txBox="1"/>
                <p:nvPr/>
              </p:nvSpPr>
              <p:spPr>
                <a:xfrm>
                  <a:off x="13492242" y="11269760"/>
                  <a:ext cx="2505955" cy="5969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23333"/>
                    </a:lnSpc>
                  </a:pPr>
                  <a:r>
                    <a:rPr sz="3190" i="0" b="0" dirty="0" smtClean="0" lang="zh-CN">
                      <a:solidFill>
                        <a:srgbClr val="000000"/>
                      </a:solidFill>
                      <a:latin typeface="OPPOSans-H"/>
                      <a:ea typeface="OPPOSans-H"/>
                    </a:rPr>
                    <a:t>D缺点</a:t>
                  </a:r>
                  <a:endParaRPr lang="zh-CN" altLang="en-US"/>
                </a:p>
              </p:txBody>
            </p:sp>
            <p:sp>
              <p:nvSpPr>
                <p:cNvPr id="15064" name="Object 15064"/>
                <p:cNvSpPr txBox="1"/>
                <p:nvPr/>
              </p:nvSpPr>
              <p:spPr>
                <a:xfrm>
                  <a:off x="15309361" y="11065859"/>
                  <a:ext cx="5197041" cy="10414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l">
                    <a:lnSpc>
                      <a:spcPct val="139166"/>
                    </a:lnSpc>
                  </a:pPr>
                  <a:r>
                    <a:rPr sz="2480" i="0" b="0" dirty="0" smtClean="0" lang="zh-CN">
                      <a:solidFill>
                        <a:srgbClr val="666666"/>
                      </a:solidFill>
                      <a:latin typeface="OPPOSans-R"/>
                      <a:ea typeface="OPPOSans-R"/>
                    </a:rPr>
                    <a:t>准入门槛高，低端产品入驻</a:t>
                  </a:r>
                  <a:endParaRPr lang="zh-CN" altLang="en-US" sz="2480"/>
                </a:p>
                <a:p>
                  <a:pPr algn="l">
                    <a:lnSpc>
                      <a:spcPct val="139166"/>
                    </a:lnSpc>
                  </a:pPr>
                  <a:r>
                    <a:rPr sz="2480" i="0" b="0" dirty="0" smtClean="0" lang="zh-CN">
                      <a:solidFill>
                        <a:srgbClr val="666666"/>
                      </a:solidFill>
                      <a:latin typeface="OPPOSans-R"/>
                      <a:ea typeface="OPPOSans-R"/>
                    </a:rPr>
                    <a:t>商家少</a:t>
                  </a:r>
                  <a:endParaRPr lang="zh-CN" altLang="en-US"/>
                </a:p>
              </p:txBody>
            </p:sp>
          </p:grpSp>
          <p:grpSp>
            <p:nvGrpSpPr>
              <p:cNvPr id="15065" name="组合 15065"/>
              <p:cNvGrpSpPr/>
              <p:nvPr/>
            </p:nvGrpSpPr>
            <p:grpSpPr>
              <a:xfrm>
                <a:off x="11650411" y="11249590"/>
                <a:ext cx="997609" cy="1002120"/>
                <a:chOff x="11650411" y="11249590"/>
                <a:chExt cx="997609" cy="1002120"/>
              </a:xfrm>
            </p:grpSpPr>
            <p:pic>
              <p:nvPicPr>
                <p:cNvPr id="15066" name="image 15066"/>
                <p:cNvPicPr>
                  <a:picLocks noChangeAspect="1"/>
                </p:cNvPicPr>
                <p:nvPr/>
              </p:nvPicPr>
              <p:blipFill>
                <a:blip r:embed="rId15066">
                </a:blip>
                <a:srcRect/>
                <a:stretch>
                  <a:fillRect/>
                </a:stretch>
              </p:blipFill>
              <p:spPr>
                <a:xfrm rot="0" flipV="0" flipH="0">
                  <a:off x="11657160" y="11249590"/>
                  <a:ext cx="990860" cy="1002120"/>
                </a:xfrm>
                <a:prstGeom prst="rect">
                  <a:avLst/>
                </a:prstGeom>
              </p:spPr>
            </p:pic>
            <p:pic>
              <p:nvPicPr>
                <p:cNvPr id="15067" name="image 15067"/>
                <p:cNvPicPr>
                  <a:picLocks noChangeAspect="1"/>
                </p:cNvPicPr>
                <p:nvPr/>
              </p:nvPicPr>
              <p:blipFill>
                <a:blip r:embed="rId15067">
                  <a:alphaModFix amt="30196"/>
                </a:blip>
                <a:srcRect/>
                <a:stretch>
                  <a:fillRect/>
                </a:stretch>
              </p:blipFill>
              <p:spPr>
                <a:xfrm rot="0" flipV="0" flipH="0">
                  <a:off x="12141331" y="11249590"/>
                  <a:ext cx="506689" cy="1002120"/>
                </a:xfrm>
                <a:prstGeom prst="rect">
                  <a:avLst/>
                </a:prstGeom>
              </p:spPr>
            </p:pic>
            <p:sp>
              <p:nvSpPr>
                <p:cNvPr id="15068" name="Object 15068"/>
                <p:cNvSpPr txBox="1"/>
                <p:nvPr/>
              </p:nvSpPr>
              <p:spPr>
                <a:xfrm>
                  <a:off x="11650411" y="11315985"/>
                  <a:ext cx="968340" cy="660400"/>
                </a:xfrm>
                <a:prstGeom prst="rect">
                  <a:avLst/>
                </a:prstGeom>
              </p:spPr>
              <p:txBody>
                <a:bodyPr vert="horz" anchor="t" rtlCol="0" anchorCtr="0">
                  <a:noAutofit/>
                </a:bodyPr>
                <a:lstStyle/>
                <a:p>
                  <a:pPr algn="ctr">
                    <a:lnSpc>
                      <a:spcPct val="123333"/>
                    </a:lnSpc>
                  </a:pPr>
                  <a:r>
                    <a:rPr sz="3540" i="0" b="1" dirty="0" smtClean="0" lang="zh-CN">
                      <a:solidFill>
                        <a:srgbClr val="FFFFFF"/>
                      </a:solidFill>
                      <a:latin typeface="OPPOSans-H"/>
                      <a:ea typeface="OPPOSans-H"/>
                    </a:rPr>
                    <a:t>04</a:t>
                  </a:r>
                  <a:endParaRPr lang="zh-CN" altLang="en-US"/>
                </a:p>
              </p:txBody>
            </p:sp>
          </p:grp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组合 1601"/>
          <p:cNvGrpSpPr/>
          <p:nvPr/>
        </p:nvGrpSpPr>
        <p:grpSpPr>
          <a:xfrm>
            <a:off x="8337550" y="647700"/>
            <a:ext cx="7759700" cy="2535672"/>
            <a:chOff x="8337550" y="647700"/>
            <a:chExt cx="7759700" cy="2535672"/>
          </a:xfrm>
        </p:grpSpPr>
        <p:sp>
          <p:nvSpPr>
            <p:cNvPr id="1602" name="Object 1602"/>
            <p:cNvSpPr txBox="1"/>
            <p:nvPr/>
          </p:nvSpPr>
          <p:spPr>
            <a:xfrm>
              <a:off x="8337550" y="2103872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未来规划</a:t>
              </a:r>
              <a:endParaRPr lang="zh-CN" altLang="en-US"/>
            </a:p>
          </p:txBody>
        </p:sp>
        <p:grpSp>
          <p:nvGrpSpPr>
            <p:cNvPr id="1603" name="组合 1603"/>
            <p:cNvGrpSpPr/>
            <p:nvPr/>
          </p:nvGrpSpPr>
          <p:grpSpPr>
            <a:xfrm>
              <a:off x="11645900" y="647700"/>
              <a:ext cx="1181100" cy="1333500"/>
              <a:chOff x="11645900" y="647700"/>
              <a:chExt cx="1181100" cy="1333500"/>
            </a:xfrm>
          </p:grpSpPr>
          <p:pic>
            <p:nvPicPr>
              <p:cNvPr id="1604" name="image 1604"/>
              <p:cNvPicPr>
                <a:picLocks noChangeAspect="1"/>
              </p:cNvPicPr>
              <p:nvPr/>
            </p:nvPicPr>
            <p:blipFill>
              <a:blip r:embed="rId1604">
                </a:blip>
              <a:srcRect/>
              <a:stretch>
                <a:fillRect/>
              </a:stretch>
            </p:blipFill>
            <p:spPr>
              <a:xfrm rot="0" flipV="0" flipH="0">
                <a:off x="1164590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605" name="image 1605"/>
              <p:cNvPicPr>
                <a:picLocks noChangeAspect="1"/>
              </p:cNvPicPr>
              <p:nvPr/>
            </p:nvPicPr>
            <p:blipFill>
              <a:blip r:embed="rId1605">
                </a:blip>
              <a:srcRect/>
              <a:stretch>
                <a:fillRect/>
              </a:stretch>
            </p:blipFill>
            <p:spPr>
              <a:xfrm rot="0" flipV="0" flipH="0">
                <a:off x="1221740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606" name="image 1606"/>
              <p:cNvPicPr>
                <a:picLocks noChangeAspect="1"/>
              </p:cNvPicPr>
              <p:nvPr/>
            </p:nvPicPr>
            <p:blipFill>
              <a:blip r:embed="rId1606">
                </a:blip>
              <a:srcRect/>
              <a:stretch>
                <a:fillRect/>
              </a:stretch>
            </p:blipFill>
            <p:spPr>
              <a:xfrm rot="0" flipV="0" flipH="0">
                <a:off x="11645900" y="647700"/>
                <a:ext cx="1181100" cy="698500"/>
              </a:xfrm>
              <a:prstGeom prst="rect">
                <a:avLst/>
              </a:prstGeom>
            </p:spPr>
          </p:pic>
        </p:grpSp>
      </p:grpSp>
      <p:grpSp>
        <p:nvGrpSpPr>
          <p:cNvPr id="1607" name="组合 1607"/>
          <p:cNvGrpSpPr/>
          <p:nvPr/>
        </p:nvGrpSpPr>
        <p:grpSpPr>
          <a:xfrm>
            <a:off x="8432800" y="4660900"/>
            <a:ext cx="6248400" cy="1308100"/>
            <a:chOff x="8432800" y="4660900"/>
            <a:chExt cx="6248400" cy="1308100"/>
          </a:xfrm>
        </p:grpSpPr>
        <p:pic>
          <p:nvPicPr>
            <p:cNvPr id="1608" name="image 1608"/>
            <p:cNvPicPr>
              <a:picLocks noChangeAspect="1"/>
            </p:cNvPicPr>
            <p:nvPr/>
          </p:nvPicPr>
          <p:blipFill>
            <a:blip r:embed="rId1608">
                </a:blip>
            <a:srcRect/>
            <a:stretch>
              <a:fillRect/>
            </a:stretch>
          </p:blipFill>
          <p:spPr>
            <a:xfrm rot="0" flipV="0" flipH="0">
              <a:off x="14351000" y="5638800"/>
              <a:ext cx="330200" cy="330200"/>
            </a:xfrm>
            <a:prstGeom prst="rect">
              <a:avLst/>
            </a:prstGeom>
          </p:spPr>
        </p:pic>
        <p:pic>
          <p:nvPicPr>
            <p:cNvPr id="1609" name="image 1609"/>
            <p:cNvPicPr>
              <a:picLocks noChangeAspect="1"/>
            </p:cNvPicPr>
            <p:nvPr/>
          </p:nvPicPr>
          <p:blipFill>
            <a:blip r:embed="rId1609">
                </a:blip>
            <a:srcRect/>
            <a:stretch>
              <a:fillRect/>
            </a:stretch>
          </p:blipFill>
          <p:spPr>
            <a:xfrm rot="0" flipV="0" flipH="0">
              <a:off x="8432800" y="4660900"/>
              <a:ext cx="6045200" cy="1054100"/>
            </a:xfrm>
            <a:prstGeom prst="rect">
              <a:avLst/>
            </a:prstGeom>
          </p:spPr>
        </p:pic>
      </p:grpSp>
      <p:grpSp>
        <p:nvGrpSpPr>
          <p:cNvPr id="16010" name="组合 16010"/>
          <p:cNvGrpSpPr/>
          <p:nvPr/>
        </p:nvGrpSpPr>
        <p:grpSpPr>
          <a:xfrm>
            <a:off x="10071100" y="7708900"/>
            <a:ext cx="4610100" cy="330200"/>
            <a:chOff x="10071100" y="7708900"/>
            <a:chExt cx="4610100" cy="330200"/>
          </a:xfrm>
        </p:grpSpPr>
        <p:pic>
          <p:nvPicPr>
            <p:cNvPr id="16011" name="image 16011"/>
            <p:cNvPicPr>
              <a:picLocks noChangeAspect="1"/>
            </p:cNvPicPr>
            <p:nvPr/>
          </p:nvPicPr>
          <p:blipFill>
            <a:blip r:embed="rId16011">
                </a:blip>
            <a:srcRect/>
            <a:stretch>
              <a:fillRect/>
            </a:stretch>
          </p:blipFill>
          <p:spPr>
            <a:xfrm rot="0" flipV="0" flipH="0">
              <a:off x="10071100" y="7848600"/>
              <a:ext cx="4432300" cy="50800"/>
            </a:xfrm>
            <a:prstGeom prst="rect">
              <a:avLst/>
            </a:prstGeom>
          </p:spPr>
        </p:pic>
        <p:pic>
          <p:nvPicPr>
            <p:cNvPr id="16012" name="image 16012"/>
            <p:cNvPicPr>
              <a:picLocks noChangeAspect="1"/>
            </p:cNvPicPr>
            <p:nvPr/>
          </p:nvPicPr>
          <p:blipFill>
            <a:blip r:embed="rId16012">
                </a:blip>
            <a:srcRect/>
            <a:stretch>
              <a:fillRect/>
            </a:stretch>
          </p:blipFill>
          <p:spPr>
            <a:xfrm rot="0" flipV="0" flipH="0">
              <a:off x="14351000" y="7708900"/>
              <a:ext cx="330200" cy="330200"/>
            </a:xfrm>
            <a:prstGeom prst="rect">
              <a:avLst/>
            </a:prstGeom>
          </p:spPr>
        </p:pic>
      </p:grpSp>
      <p:grpSp>
        <p:nvGrpSpPr>
          <p:cNvPr id="16013" name="组合 16013"/>
          <p:cNvGrpSpPr/>
          <p:nvPr/>
        </p:nvGrpSpPr>
        <p:grpSpPr>
          <a:xfrm>
            <a:off x="8432800" y="10134600"/>
            <a:ext cx="6248400" cy="1282700"/>
            <a:chOff x="8432800" y="10134600"/>
            <a:chExt cx="6248400" cy="1282700"/>
          </a:xfrm>
        </p:grpSpPr>
        <p:pic>
          <p:nvPicPr>
            <p:cNvPr id="16014" name="image 16014"/>
            <p:cNvPicPr>
              <a:picLocks noChangeAspect="1"/>
            </p:cNvPicPr>
            <p:nvPr/>
          </p:nvPicPr>
          <p:blipFill>
            <a:blip r:embed="rId16014">
                </a:blip>
            <a:srcRect/>
            <a:stretch>
              <a:fillRect/>
            </a:stretch>
          </p:blipFill>
          <p:spPr>
            <a:xfrm rot="0" flipV="0" flipH="0">
              <a:off x="14351000" y="10134600"/>
              <a:ext cx="330200" cy="330200"/>
            </a:xfrm>
            <a:prstGeom prst="rect">
              <a:avLst/>
            </a:prstGeom>
          </p:spPr>
        </p:pic>
        <p:pic>
          <p:nvPicPr>
            <p:cNvPr id="16015" name="image 16015"/>
            <p:cNvPicPr>
              <a:picLocks noChangeAspect="1"/>
            </p:cNvPicPr>
            <p:nvPr/>
          </p:nvPicPr>
          <p:blipFill>
            <a:blip r:embed="rId16015">
                </a:blip>
            <a:srcRect/>
            <a:stretch>
              <a:fillRect/>
            </a:stretch>
          </p:blipFill>
          <p:spPr>
            <a:xfrm rot="0" flipV="0" flipH="0">
              <a:off x="8432800" y="10375900"/>
              <a:ext cx="6045200" cy="1041400"/>
            </a:xfrm>
            <a:prstGeom prst="rect">
              <a:avLst/>
            </a:prstGeom>
          </p:spPr>
        </p:pic>
      </p:grpSp>
      <p:grpSp>
        <p:nvGrpSpPr>
          <p:cNvPr id="16016" name="组合 16016"/>
          <p:cNvGrpSpPr/>
          <p:nvPr/>
        </p:nvGrpSpPr>
        <p:grpSpPr>
          <a:xfrm>
            <a:off x="1689100" y="3822700"/>
            <a:ext cx="8382000" cy="8382000"/>
            <a:chOff x="1689100" y="3822700"/>
            <a:chExt cx="8382000" cy="8382000"/>
          </a:xfrm>
        </p:grpSpPr>
        <p:grpSp>
          <p:nvGrpSpPr>
            <p:cNvPr id="16017" name="组合 16017"/>
            <p:cNvGrpSpPr/>
            <p:nvPr/>
          </p:nvGrpSpPr>
          <p:grpSpPr>
            <a:xfrm>
              <a:off x="1689100" y="3822700"/>
              <a:ext cx="8382000" cy="8382000"/>
              <a:chOff x="1689100" y="3822700"/>
              <a:chExt cx="8382000" cy="8382000"/>
            </a:xfrm>
          </p:grpSpPr>
          <p:pic>
            <p:nvPicPr>
              <p:cNvPr id="16018" name="image 16018"/>
              <p:cNvPicPr>
                <a:picLocks noChangeAspect="1"/>
              </p:cNvPicPr>
              <p:nvPr/>
            </p:nvPicPr>
            <p:blipFill>
              <a:blip r:embed="rId16018">
                <a:alphaModFix amt="40000"/>
              </a:blip>
              <a:srcRect/>
              <a:stretch>
                <a:fillRect/>
              </a:stretch>
            </p:blipFill>
            <p:spPr>
              <a:xfrm rot="0" flipV="0" flipH="0">
                <a:off x="1689100" y="3822700"/>
                <a:ext cx="8382000" cy="8382000"/>
              </a:xfrm>
              <a:prstGeom prst="rect">
                <a:avLst/>
              </a:prstGeom>
            </p:spPr>
          </p:pic>
          <p:pic>
            <p:nvPicPr>
              <p:cNvPr id="16019" name="image 16019"/>
              <p:cNvPicPr>
                <a:picLocks noChangeAspect="1"/>
              </p:cNvPicPr>
              <p:nvPr/>
            </p:nvPicPr>
            <p:blipFill>
              <a:blip r:embed="rId16019">
                </a:blip>
              <a:srcRect/>
              <a:stretch>
                <a:fillRect/>
              </a:stretch>
            </p:blipFill>
            <p:spPr>
              <a:xfrm rot="0" flipV="0" flipH="0">
                <a:off x="3644900" y="5765800"/>
                <a:ext cx="4470400" cy="4483100"/>
              </a:xfrm>
              <a:prstGeom prst="rect">
                <a:avLst/>
              </a:prstGeom>
            </p:spPr>
          </p:pic>
        </p:grpSp>
        <p:pic>
          <p:nvPicPr>
            <p:cNvPr id="16020" name="image 16020"/>
            <p:cNvPicPr>
              <a:picLocks noChangeAspect="1"/>
            </p:cNvPicPr>
            <p:nvPr/>
          </p:nvPicPr>
          <p:blipFill>
            <a:blip r:embed="rId16020">
              <a:alphaModFix amt="60000"/>
            </a:blip>
            <a:srcRect/>
            <a:stretch>
              <a:fillRect/>
            </a:stretch>
          </p:blipFill>
          <p:spPr>
            <a:xfrm rot="0" flipV="0" flipH="0">
              <a:off x="2527300" y="4660900"/>
              <a:ext cx="6705600" cy="6705600"/>
            </a:xfrm>
            <a:prstGeom prst="rect">
              <a:avLst/>
            </a:prstGeom>
          </p:spPr>
        </p:pic>
      </p:grpSp>
      <p:sp>
        <p:nvSpPr>
          <p:cNvPr id="16021" name="Object 16021"/>
          <p:cNvSpPr txBox="1"/>
          <p:nvPr/>
        </p:nvSpPr>
        <p:spPr>
          <a:xfrm>
            <a:off x="3916124" y="7435850"/>
            <a:ext cx="3927950" cy="1003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600" i="0" b="0" spc="594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2020</a:t>
            </a:r>
            <a:endParaRPr lang="zh-CN" altLang="en-US"/>
          </a:p>
        </p:txBody>
      </p:sp>
      <p:grpSp>
        <p:nvGrpSpPr>
          <p:cNvPr id="16022" name="组合 16022"/>
          <p:cNvGrpSpPr/>
          <p:nvPr/>
        </p:nvGrpSpPr>
        <p:grpSpPr>
          <a:xfrm>
            <a:off x="15310643" y="4634922"/>
            <a:ext cx="8017470" cy="1930578"/>
            <a:chOff x="15310643" y="4634922"/>
            <a:chExt cx="8017470" cy="1930578"/>
          </a:xfrm>
        </p:grpSpPr>
        <p:sp>
          <p:nvSpPr>
            <p:cNvPr id="16023" name="Object 16023"/>
            <p:cNvSpPr txBox="1"/>
            <p:nvPr/>
          </p:nvSpPr>
          <p:spPr>
            <a:xfrm>
              <a:off x="15225514" y="5333600"/>
              <a:ext cx="8255000" cy="1155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spc="12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不断完善功能，不断验证服务器的稳定，让服务变得周到</a:t>
              </a:r>
              <a:endParaRPr lang="zh-CN" altLang="en-US"/>
            </a:p>
          </p:txBody>
        </p:sp>
        <p:sp>
          <p:nvSpPr>
            <p:cNvPr id="16024" name="Object 16024"/>
            <p:cNvSpPr txBox="1"/>
            <p:nvPr/>
          </p:nvSpPr>
          <p:spPr>
            <a:xfrm>
              <a:off x="15209043" y="4558722"/>
              <a:ext cx="4272546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第一阶段</a:t>
              </a:r>
              <a:endParaRPr lang="zh-CN" altLang="en-US"/>
            </a:p>
          </p:txBody>
        </p:sp>
      </p:grpSp>
      <p:grpSp>
        <p:nvGrpSpPr>
          <p:cNvPr id="16025" name="组合 16025"/>
          <p:cNvGrpSpPr/>
          <p:nvPr/>
        </p:nvGrpSpPr>
        <p:grpSpPr>
          <a:xfrm>
            <a:off x="15310643" y="7670222"/>
            <a:ext cx="8497887" cy="1355705"/>
            <a:chOff x="15310643" y="7670222"/>
            <a:chExt cx="8497887" cy="1355705"/>
          </a:xfrm>
        </p:grpSpPr>
        <p:sp>
          <p:nvSpPr>
            <p:cNvPr id="16026" name="Object 16026"/>
            <p:cNvSpPr txBox="1"/>
            <p:nvPr/>
          </p:nvSpPr>
          <p:spPr>
            <a:xfrm>
              <a:off x="15223331" y="8365527"/>
              <a:ext cx="8737600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spc="12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深入挖掘行业案例，完善系统体系和产品效率</a:t>
              </a:r>
              <a:endParaRPr lang="zh-CN" altLang="en-US"/>
            </a:p>
          </p:txBody>
        </p:sp>
        <p:sp>
          <p:nvSpPr>
            <p:cNvPr id="16027" name="Object 16027"/>
            <p:cNvSpPr txBox="1"/>
            <p:nvPr/>
          </p:nvSpPr>
          <p:spPr>
            <a:xfrm>
              <a:off x="15209043" y="7594022"/>
              <a:ext cx="4272546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第二阶段</a:t>
              </a:r>
              <a:endParaRPr lang="zh-CN" altLang="en-US"/>
            </a:p>
          </p:txBody>
        </p:sp>
      </p:grpSp>
      <p:grpSp>
        <p:nvGrpSpPr>
          <p:cNvPr id="16028" name="组合 16028"/>
          <p:cNvGrpSpPr/>
          <p:nvPr/>
        </p:nvGrpSpPr>
        <p:grpSpPr>
          <a:xfrm>
            <a:off x="15310643" y="9968922"/>
            <a:ext cx="8019057" cy="1930578"/>
            <a:chOff x="15310643" y="9968922"/>
            <a:chExt cx="8019057" cy="1930578"/>
          </a:xfrm>
        </p:grpSpPr>
        <p:sp>
          <p:nvSpPr>
            <p:cNvPr id="16029" name="Object 16029"/>
            <p:cNvSpPr txBox="1"/>
            <p:nvPr/>
          </p:nvSpPr>
          <p:spPr>
            <a:xfrm>
              <a:off x="15227101" y="10667600"/>
              <a:ext cx="8255000" cy="1155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spc="12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进入企业的高速增长期，产品加快迭代进程，进入行业前列</a:t>
              </a:r>
              <a:endParaRPr lang="zh-CN" altLang="en-US"/>
            </a:p>
          </p:txBody>
        </p:sp>
        <p:sp>
          <p:nvSpPr>
            <p:cNvPr id="16030" name="Object 16030"/>
            <p:cNvSpPr txBox="1"/>
            <p:nvPr/>
          </p:nvSpPr>
          <p:spPr>
            <a:xfrm>
              <a:off x="15209043" y="9892722"/>
              <a:ext cx="4272559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第一阶段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8312150" y="647700"/>
            <a:ext cx="7759700" cy="2468043"/>
            <a:chOff x="8312150" y="647700"/>
            <a:chExt cx="7759700" cy="2468043"/>
          </a:xfrm>
        </p:grpSpPr>
        <p:sp>
          <p:nvSpPr>
            <p:cNvPr id="1702" name="Object 1702"/>
            <p:cNvSpPr txBox="1"/>
            <p:nvPr/>
          </p:nvSpPr>
          <p:spPr>
            <a:xfrm>
              <a:off x="8312150" y="2036243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合作案例</a:t>
              </a:r>
              <a:endParaRPr lang="zh-CN" altLang="en-US"/>
            </a:p>
          </p:txBody>
        </p:sp>
        <p:grpSp>
          <p:nvGrpSpPr>
            <p:cNvPr id="1703" name="组合 1703"/>
            <p:cNvGrpSpPr/>
            <p:nvPr/>
          </p:nvGrpSpPr>
          <p:grpSpPr>
            <a:xfrm>
              <a:off x="11620500" y="647700"/>
              <a:ext cx="1181100" cy="1333500"/>
              <a:chOff x="11620500" y="647700"/>
              <a:chExt cx="1181100" cy="1333500"/>
            </a:xfrm>
          </p:grpSpPr>
          <p:pic>
            <p:nvPicPr>
              <p:cNvPr id="1704" name="image 1704"/>
              <p:cNvPicPr>
                <a:picLocks noChangeAspect="1"/>
              </p:cNvPicPr>
              <p:nvPr/>
            </p:nvPicPr>
            <p:blipFill>
              <a:blip r:embed="rId1704">
                </a:blip>
              <a:srcRect/>
              <a:stretch>
                <a:fillRect/>
              </a:stretch>
            </p:blipFill>
            <p:spPr>
              <a:xfrm rot="0" flipV="0" flipH="0">
                <a:off x="1162050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705" name="image 1705"/>
              <p:cNvPicPr>
                <a:picLocks noChangeAspect="1"/>
              </p:cNvPicPr>
              <p:nvPr/>
            </p:nvPicPr>
            <p:blipFill>
              <a:blip r:embed="rId1705">
                </a:blip>
              <a:srcRect/>
              <a:stretch>
                <a:fillRect/>
              </a:stretch>
            </p:blipFill>
            <p:spPr>
              <a:xfrm rot="0" flipV="0" flipH="0">
                <a:off x="12192000" y="9779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706" name="image 1706"/>
              <p:cNvPicPr>
                <a:picLocks noChangeAspect="1"/>
              </p:cNvPicPr>
              <p:nvPr/>
            </p:nvPicPr>
            <p:blipFill>
              <a:blip r:embed="rId1706">
                </a:blip>
              <a:srcRect/>
              <a:stretch>
                <a:fillRect/>
              </a:stretch>
            </p:blipFill>
            <p:spPr>
              <a:xfrm rot="0" flipV="0" flipH="0">
                <a:off x="11620500" y="647700"/>
                <a:ext cx="1181100" cy="698500"/>
              </a:xfrm>
              <a:prstGeom prst="rect">
                <a:avLst/>
              </a:prstGeom>
            </p:spPr>
          </p:pic>
        </p:grpSp>
      </p:grpSp>
      <p:sp>
        <p:nvSpPr>
          <p:cNvPr id="1707" name="Object 1707"/>
          <p:cNvSpPr txBox="1"/>
          <p:nvPr/>
        </p:nvSpPr>
        <p:spPr>
          <a:xfrm>
            <a:off x="18853992" y="10110420"/>
            <a:ext cx="3145315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稿定教育</a:t>
            </a:r>
            <a:endParaRPr lang="zh-CN" altLang="en-US"/>
          </a:p>
        </p:txBody>
      </p:sp>
      <p:pic>
        <p:nvPicPr>
          <p:cNvPr id="1708" name="image 1708"/>
          <p:cNvPicPr>
            <a:picLocks noChangeAspect="1"/>
          </p:cNvPicPr>
          <p:nvPr/>
        </p:nvPicPr>
        <p:blipFill>
          <a:blip r:embed="rId1708">
                </a:blip>
          <a:srcRect/>
          <a:stretch>
            <a:fillRect/>
          </a:stretch>
        </p:blipFill>
        <p:spPr>
          <a:xfrm rot="0" flipV="0" flipH="0">
            <a:off x="19191735" y="8093297"/>
            <a:ext cx="2032000" cy="1993900"/>
          </a:xfrm>
          <a:prstGeom prst="rect">
            <a:avLst/>
          </a:prstGeom>
        </p:spPr>
      </p:pic>
      <p:sp>
        <p:nvSpPr>
          <p:cNvPr id="1709" name="Object 1709"/>
          <p:cNvSpPr txBox="1"/>
          <p:nvPr/>
        </p:nvSpPr>
        <p:spPr>
          <a:xfrm>
            <a:off x="18887088" y="6338462"/>
            <a:ext cx="2869893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稿定便当</a:t>
            </a:r>
            <a:endParaRPr lang="zh-CN" altLang="en-US"/>
          </a:p>
        </p:txBody>
      </p:sp>
      <p:pic>
        <p:nvPicPr>
          <p:cNvPr id="17010" name="image 17010"/>
          <p:cNvPicPr>
            <a:picLocks noChangeAspect="1"/>
          </p:cNvPicPr>
          <p:nvPr/>
        </p:nvPicPr>
        <p:blipFill>
          <a:blip r:embed="rId17010">
                </a:blip>
          <a:srcRect/>
          <a:stretch>
            <a:fillRect/>
          </a:stretch>
        </p:blipFill>
        <p:spPr>
          <a:xfrm rot="0" flipV="0" flipH="0">
            <a:off x="19280635" y="4397597"/>
            <a:ext cx="2082800" cy="1841500"/>
          </a:xfrm>
          <a:prstGeom prst="rect">
            <a:avLst/>
          </a:prstGeom>
        </p:spPr>
      </p:pic>
      <p:sp>
        <p:nvSpPr>
          <p:cNvPr id="17011" name="Object 17011"/>
          <p:cNvSpPr txBox="1"/>
          <p:nvPr/>
        </p:nvSpPr>
        <p:spPr>
          <a:xfrm>
            <a:off x="15653791" y="6338462"/>
            <a:ext cx="2808689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稿定茶舍</a:t>
            </a:r>
            <a:endParaRPr lang="zh-CN" altLang="en-US"/>
          </a:p>
        </p:txBody>
      </p:sp>
      <p:pic>
        <p:nvPicPr>
          <p:cNvPr id="17012" name="image 17012"/>
          <p:cNvPicPr>
            <a:picLocks noChangeAspect="1"/>
          </p:cNvPicPr>
          <p:nvPr/>
        </p:nvPicPr>
        <p:blipFill>
          <a:blip r:embed="rId17012">
                </a:blip>
          <a:srcRect/>
          <a:stretch>
            <a:fillRect/>
          </a:stretch>
        </p:blipFill>
        <p:spPr>
          <a:xfrm rot="0" flipV="0" flipH="0">
            <a:off x="16143735" y="4562697"/>
            <a:ext cx="1993900" cy="1689100"/>
          </a:xfrm>
          <a:prstGeom prst="rect">
            <a:avLst/>
          </a:prstGeom>
        </p:spPr>
      </p:pic>
      <p:sp>
        <p:nvSpPr>
          <p:cNvPr id="17013" name="Object 17013"/>
          <p:cNvSpPr txBox="1"/>
          <p:nvPr/>
        </p:nvSpPr>
        <p:spPr>
          <a:xfrm>
            <a:off x="12481290" y="6338462"/>
            <a:ext cx="2740190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稿定教育</a:t>
            </a:r>
            <a:endParaRPr lang="zh-CN" altLang="en-US"/>
          </a:p>
        </p:txBody>
      </p:sp>
      <p:pic>
        <p:nvPicPr>
          <p:cNvPr id="17014" name="image 17014"/>
          <p:cNvPicPr>
            <a:picLocks noChangeAspect="1"/>
          </p:cNvPicPr>
          <p:nvPr/>
        </p:nvPicPr>
        <p:blipFill>
          <a:blip r:embed="rId17014">
                </a:blip>
          <a:srcRect/>
          <a:stretch>
            <a:fillRect/>
          </a:stretch>
        </p:blipFill>
        <p:spPr>
          <a:xfrm rot="0" flipV="0" flipH="0">
            <a:off x="12943335" y="4448397"/>
            <a:ext cx="2095500" cy="1803400"/>
          </a:xfrm>
          <a:prstGeom prst="rect">
            <a:avLst/>
          </a:prstGeom>
        </p:spPr>
      </p:pic>
      <p:sp>
        <p:nvSpPr>
          <p:cNvPr id="17015" name="Object 17015"/>
          <p:cNvSpPr txBox="1"/>
          <p:nvPr/>
        </p:nvSpPr>
        <p:spPr>
          <a:xfrm>
            <a:off x="12525409" y="10110420"/>
            <a:ext cx="2854490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稿定小铺</a:t>
            </a:r>
            <a:endParaRPr lang="zh-CN" altLang="en-US"/>
          </a:p>
        </p:txBody>
      </p:sp>
      <p:pic>
        <p:nvPicPr>
          <p:cNvPr id="17016" name="image 17016"/>
          <p:cNvPicPr>
            <a:picLocks noChangeAspect="1"/>
          </p:cNvPicPr>
          <p:nvPr/>
        </p:nvPicPr>
        <p:blipFill>
          <a:blip r:embed="rId17016">
                </a:blip>
          <a:srcRect/>
          <a:stretch>
            <a:fillRect/>
          </a:stretch>
        </p:blipFill>
        <p:spPr>
          <a:xfrm rot="0" flipV="0" flipH="0">
            <a:off x="12790935" y="8258397"/>
            <a:ext cx="2120900" cy="1714500"/>
          </a:xfrm>
          <a:prstGeom prst="rect">
            <a:avLst/>
          </a:prstGeom>
        </p:spPr>
      </p:pic>
      <p:sp>
        <p:nvSpPr>
          <p:cNvPr id="17017" name="Object 17017"/>
          <p:cNvSpPr txBox="1"/>
          <p:nvPr/>
        </p:nvSpPr>
        <p:spPr>
          <a:xfrm>
            <a:off x="15760899" y="10110420"/>
            <a:ext cx="2594472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稿定教育</a:t>
            </a:r>
            <a:endParaRPr lang="zh-CN" altLang="en-US"/>
          </a:p>
        </p:txBody>
      </p:sp>
      <p:pic>
        <p:nvPicPr>
          <p:cNvPr id="17018" name="image 17018"/>
          <p:cNvPicPr>
            <a:picLocks noChangeAspect="1"/>
          </p:cNvPicPr>
          <p:nvPr/>
        </p:nvPicPr>
        <p:blipFill>
          <a:blip r:embed="rId17018">
                </a:blip>
          <a:srcRect/>
          <a:stretch>
            <a:fillRect/>
          </a:stretch>
        </p:blipFill>
        <p:spPr>
          <a:xfrm rot="0" flipV="0" flipH="0">
            <a:off x="16131035" y="8271097"/>
            <a:ext cx="1854200" cy="1663700"/>
          </a:xfrm>
          <a:prstGeom prst="rect">
            <a:avLst/>
          </a:prstGeom>
        </p:spPr>
      </p:pic>
      <p:sp>
        <p:nvSpPr>
          <p:cNvPr id="17019" name="Object 17019"/>
          <p:cNvSpPr txBox="1"/>
          <p:nvPr/>
        </p:nvSpPr>
        <p:spPr>
          <a:xfrm>
            <a:off x="8832565" y="6338462"/>
            <a:ext cx="3267725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稿定便当</a:t>
            </a:r>
            <a:endParaRPr lang="zh-CN" altLang="en-US"/>
          </a:p>
        </p:txBody>
      </p:sp>
      <p:pic>
        <p:nvPicPr>
          <p:cNvPr id="17020" name="image 17020"/>
          <p:cNvPicPr>
            <a:picLocks noChangeAspect="1"/>
          </p:cNvPicPr>
          <p:nvPr/>
        </p:nvPicPr>
        <p:blipFill>
          <a:blip r:embed="rId17020">
                </a:blip>
          <a:srcRect/>
          <a:stretch>
            <a:fillRect/>
          </a:stretch>
        </p:blipFill>
        <p:spPr>
          <a:xfrm rot="0" flipV="0" flipH="0">
            <a:off x="9425027" y="4397597"/>
            <a:ext cx="2082800" cy="1841500"/>
          </a:xfrm>
          <a:prstGeom prst="rect">
            <a:avLst/>
          </a:prstGeom>
        </p:spPr>
      </p:pic>
      <p:sp>
        <p:nvSpPr>
          <p:cNvPr id="17021" name="Object 17021"/>
          <p:cNvSpPr txBox="1"/>
          <p:nvPr/>
        </p:nvSpPr>
        <p:spPr>
          <a:xfrm>
            <a:off x="5805527" y="6338462"/>
            <a:ext cx="2959100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稿定茶舍</a:t>
            </a:r>
            <a:endParaRPr lang="zh-CN" altLang="en-US"/>
          </a:p>
        </p:txBody>
      </p:sp>
      <p:pic>
        <p:nvPicPr>
          <p:cNvPr id="17022" name="image 17022"/>
          <p:cNvPicPr>
            <a:picLocks noChangeAspect="1"/>
          </p:cNvPicPr>
          <p:nvPr/>
        </p:nvPicPr>
        <p:blipFill>
          <a:blip r:embed="rId17022">
                </a:blip>
          <a:srcRect/>
          <a:stretch>
            <a:fillRect/>
          </a:stretch>
        </p:blipFill>
        <p:spPr>
          <a:xfrm rot="0" flipV="0" flipH="0">
            <a:off x="6288127" y="4562697"/>
            <a:ext cx="1993900" cy="1689100"/>
          </a:xfrm>
          <a:prstGeom prst="rect">
            <a:avLst/>
          </a:prstGeom>
        </p:spPr>
      </p:pic>
      <p:sp>
        <p:nvSpPr>
          <p:cNvPr id="17023" name="Object 17023"/>
          <p:cNvSpPr txBox="1"/>
          <p:nvPr/>
        </p:nvSpPr>
        <p:spPr>
          <a:xfrm>
            <a:off x="2511691" y="6338462"/>
            <a:ext cx="3267725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稿定教育</a:t>
            </a:r>
            <a:endParaRPr lang="zh-CN" altLang="en-US"/>
          </a:p>
        </p:txBody>
      </p:sp>
      <p:pic>
        <p:nvPicPr>
          <p:cNvPr id="17024" name="image 17024"/>
          <p:cNvPicPr>
            <a:picLocks noChangeAspect="1"/>
          </p:cNvPicPr>
          <p:nvPr/>
        </p:nvPicPr>
        <p:blipFill>
          <a:blip r:embed="rId17024">
                </a:blip>
          <a:srcRect/>
          <a:stretch>
            <a:fillRect/>
          </a:stretch>
        </p:blipFill>
        <p:spPr>
          <a:xfrm rot="0" flipV="0" flipH="0">
            <a:off x="3087727" y="4448397"/>
            <a:ext cx="2095500" cy="1803400"/>
          </a:xfrm>
          <a:prstGeom prst="rect">
            <a:avLst/>
          </a:prstGeom>
        </p:spPr>
      </p:pic>
      <p:sp>
        <p:nvSpPr>
          <p:cNvPr id="17025" name="Object 17025"/>
          <p:cNvSpPr txBox="1"/>
          <p:nvPr/>
        </p:nvSpPr>
        <p:spPr>
          <a:xfrm>
            <a:off x="9169191" y="10110420"/>
            <a:ext cx="2931098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稿定教育</a:t>
            </a:r>
            <a:endParaRPr lang="zh-CN" altLang="en-US"/>
          </a:p>
        </p:txBody>
      </p:sp>
      <p:pic>
        <p:nvPicPr>
          <p:cNvPr id="17026" name="image 17026"/>
          <p:cNvPicPr>
            <a:picLocks noChangeAspect="1"/>
          </p:cNvPicPr>
          <p:nvPr/>
        </p:nvPicPr>
        <p:blipFill>
          <a:blip r:embed="rId17026">
                </a:blip>
          <a:srcRect/>
          <a:stretch>
            <a:fillRect/>
          </a:stretch>
        </p:blipFill>
        <p:spPr>
          <a:xfrm rot="0" flipV="0" flipH="0">
            <a:off x="9336127" y="8093297"/>
            <a:ext cx="2032000" cy="1993900"/>
          </a:xfrm>
          <a:prstGeom prst="rect">
            <a:avLst/>
          </a:prstGeom>
        </p:spPr>
      </p:pic>
      <p:sp>
        <p:nvSpPr>
          <p:cNvPr id="17027" name="Object 17027"/>
          <p:cNvSpPr txBox="1"/>
          <p:nvPr/>
        </p:nvSpPr>
        <p:spPr>
          <a:xfrm>
            <a:off x="5887695" y="10110420"/>
            <a:ext cx="2900496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稿定教育</a:t>
            </a:r>
            <a:endParaRPr lang="zh-CN" altLang="en-US"/>
          </a:p>
        </p:txBody>
      </p:sp>
      <p:pic>
        <p:nvPicPr>
          <p:cNvPr id="17028" name="image 17028"/>
          <p:cNvPicPr>
            <a:picLocks noChangeAspect="1"/>
          </p:cNvPicPr>
          <p:nvPr/>
        </p:nvPicPr>
        <p:blipFill>
          <a:blip r:embed="rId17028">
                </a:blip>
          <a:srcRect/>
          <a:stretch>
            <a:fillRect/>
          </a:stretch>
        </p:blipFill>
        <p:spPr>
          <a:xfrm rot="0" flipV="0" flipH="0">
            <a:off x="6275427" y="8271097"/>
            <a:ext cx="1854200" cy="1663700"/>
          </a:xfrm>
          <a:prstGeom prst="rect">
            <a:avLst/>
          </a:prstGeom>
        </p:spPr>
      </p:pic>
      <p:sp>
        <p:nvSpPr>
          <p:cNvPr id="17029" name="Object 17029"/>
          <p:cNvSpPr txBox="1"/>
          <p:nvPr/>
        </p:nvSpPr>
        <p:spPr>
          <a:xfrm>
            <a:off x="2572896" y="10110420"/>
            <a:ext cx="3145315" cy="482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18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稿定小铺</a:t>
            </a:r>
            <a:endParaRPr lang="zh-CN" altLang="en-US"/>
          </a:p>
        </p:txBody>
      </p:sp>
      <p:pic>
        <p:nvPicPr>
          <p:cNvPr id="17030" name="image 17030"/>
          <p:cNvPicPr>
            <a:picLocks noChangeAspect="1"/>
          </p:cNvPicPr>
          <p:nvPr/>
        </p:nvPicPr>
        <p:blipFill>
          <a:blip r:embed="rId17030">
                </a:blip>
          <a:srcRect/>
          <a:stretch>
            <a:fillRect/>
          </a:stretch>
        </p:blipFill>
        <p:spPr>
          <a:xfrm rot="0" flipV="0" flipH="0">
            <a:off x="2935327" y="8258397"/>
            <a:ext cx="21209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8312150" y="635000"/>
            <a:ext cx="7759700" cy="2336800"/>
            <a:chOff x="8312150" y="635000"/>
            <a:chExt cx="7759700" cy="2336800"/>
          </a:xfrm>
        </p:grpSpPr>
        <p:sp>
          <p:nvSpPr>
            <p:cNvPr id="1802" name="Object 1802"/>
            <p:cNvSpPr txBox="1"/>
            <p:nvPr/>
          </p:nvSpPr>
          <p:spPr>
            <a:xfrm>
              <a:off x="8312150" y="1892300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产品报价</a:t>
              </a:r>
              <a:endParaRPr lang="zh-CN" altLang="en-US"/>
            </a:p>
          </p:txBody>
        </p:sp>
        <p:grpSp>
          <p:nvGrpSpPr>
            <p:cNvPr id="1803" name="组合 1803"/>
            <p:cNvGrpSpPr/>
            <p:nvPr/>
          </p:nvGrpSpPr>
          <p:grpSpPr>
            <a:xfrm>
              <a:off x="11620500" y="635000"/>
              <a:ext cx="1181100" cy="1333500"/>
              <a:chOff x="11620500" y="635000"/>
              <a:chExt cx="1181100" cy="1333500"/>
            </a:xfrm>
          </p:grpSpPr>
          <p:pic>
            <p:nvPicPr>
              <p:cNvPr id="1804" name="image 1804"/>
              <p:cNvPicPr>
                <a:picLocks noChangeAspect="1"/>
              </p:cNvPicPr>
              <p:nvPr/>
            </p:nvPicPr>
            <p:blipFill>
              <a:blip r:embed="rId1804">
                </a:blip>
              <a:srcRect/>
              <a:stretch>
                <a:fillRect/>
              </a:stretch>
            </p:blipFill>
            <p:spPr>
              <a:xfrm rot="0" flipV="0" flipH="0">
                <a:off x="11620500" y="9652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805" name="image 1805"/>
              <p:cNvPicPr>
                <a:picLocks noChangeAspect="1"/>
              </p:cNvPicPr>
              <p:nvPr/>
            </p:nvPicPr>
            <p:blipFill>
              <a:blip r:embed="rId1805">
                </a:blip>
              <a:srcRect/>
              <a:stretch>
                <a:fillRect/>
              </a:stretch>
            </p:blipFill>
            <p:spPr>
              <a:xfrm rot="0" flipV="0" flipH="0">
                <a:off x="12192000" y="9652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806" name="image 1806"/>
              <p:cNvPicPr>
                <a:picLocks noChangeAspect="1"/>
              </p:cNvPicPr>
              <p:nvPr/>
            </p:nvPicPr>
            <p:blipFill>
              <a:blip r:embed="rId1806">
                </a:blip>
              <a:srcRect/>
              <a:stretch>
                <a:fillRect/>
              </a:stretch>
            </p:blipFill>
            <p:spPr>
              <a:xfrm rot="0" flipV="0" flipH="0">
                <a:off x="11620500" y="635000"/>
                <a:ext cx="1181100" cy="698500"/>
              </a:xfrm>
              <a:prstGeom prst="rect">
                <a:avLst/>
              </a:prstGeom>
            </p:spPr>
          </p:pic>
        </p:grpSp>
      </p:grpSp>
      <p:pic>
        <p:nvPicPr>
          <p:cNvPr id="1807" name="image 1807"/>
          <p:cNvPicPr>
            <a:picLocks noChangeAspect="1"/>
          </p:cNvPicPr>
          <p:nvPr/>
        </p:nvPicPr>
        <p:blipFill>
          <a:blip r:embed="rId1807">
                </a:blip>
          <a:srcRect/>
          <a:stretch>
            <a:fillRect/>
          </a:stretch>
        </p:blipFill>
        <p:spPr>
          <a:xfrm rot="0" flipV="0" flipH="0">
            <a:off x="3403600" y="4140200"/>
            <a:ext cx="4851400" cy="8204200"/>
          </a:xfrm>
          <a:prstGeom prst="rect">
            <a:avLst/>
          </a:prstGeom>
        </p:spPr>
      </p:pic>
      <p:sp>
        <p:nvSpPr>
          <p:cNvPr id="1808" name="Object 1808"/>
          <p:cNvSpPr txBox="1"/>
          <p:nvPr/>
        </p:nvSpPr>
        <p:spPr>
          <a:xfrm>
            <a:off x="3877499" y="9428278"/>
            <a:ext cx="40513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招聘员工去到企业到场面试的人数收费。</a:t>
            </a:r>
            <a:endParaRPr lang="zh-CN" altLang="en-US"/>
          </a:p>
        </p:txBody>
      </p:sp>
      <p:sp>
        <p:nvSpPr>
          <p:cNvPr id="1809" name="Object 1809"/>
          <p:cNvSpPr txBox="1"/>
          <p:nvPr/>
        </p:nvSpPr>
        <p:spPr>
          <a:xfrm>
            <a:off x="3876675" y="7488890"/>
            <a:ext cx="390525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0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20</a:t>
            </a:r>
            <a:r>
              <a:rPr sz="3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元/人</a:t>
            </a:r>
            <a:endParaRPr lang="zh-CN" altLang="en-US"/>
          </a:p>
        </p:txBody>
      </p:sp>
      <p:pic>
        <p:nvPicPr>
          <p:cNvPr id="18011" name="image 18011"/>
          <p:cNvPicPr>
            <a:picLocks noChangeAspect="1"/>
          </p:cNvPicPr>
          <p:nvPr/>
        </p:nvPicPr>
        <p:blipFill>
          <a:blip r:embed="rId18011">
                </a:blip>
          <a:srcRect/>
          <a:stretch>
            <a:fillRect/>
          </a:stretch>
        </p:blipFill>
        <p:spPr>
          <a:xfrm rot="0" flipV="0" flipH="0">
            <a:off x="3403600" y="4140200"/>
            <a:ext cx="4851400" cy="3009900"/>
          </a:xfrm>
          <a:prstGeom prst="rect">
            <a:avLst/>
          </a:prstGeom>
        </p:spPr>
      </p:pic>
      <p:sp>
        <p:nvSpPr>
          <p:cNvPr id="18012" name="Object 18012"/>
          <p:cNvSpPr txBox="1"/>
          <p:nvPr/>
        </p:nvSpPr>
        <p:spPr>
          <a:xfrm>
            <a:off x="3776860" y="4857750"/>
            <a:ext cx="4140200" cy="1384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按到场</a:t>
            </a:r>
            <a:endParaRPr lang="zh-CN" altLang="en-US" sz="4600"/>
          </a:p>
          <a:p>
            <a:pPr algn="ctr">
              <a:lnSpc>
                <a:spcPct val="100000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人数收费</a:t>
            </a:r>
            <a:endParaRPr lang="zh-CN" altLang="en-US"/>
          </a:p>
        </p:txBody>
      </p:sp>
      <p:pic>
        <p:nvPicPr>
          <p:cNvPr id="18013" name="image 18013"/>
          <p:cNvPicPr>
            <a:picLocks noChangeAspect="1"/>
          </p:cNvPicPr>
          <p:nvPr/>
        </p:nvPicPr>
        <p:blipFill>
          <a:blip r:embed="rId18013">
                </a:blip>
          <a:srcRect/>
          <a:stretch>
            <a:fillRect/>
          </a:stretch>
        </p:blipFill>
        <p:spPr>
          <a:xfrm rot="0" flipV="0" flipH="0">
            <a:off x="9753600" y="4140200"/>
            <a:ext cx="4851400" cy="8204200"/>
          </a:xfrm>
          <a:prstGeom prst="rect">
            <a:avLst/>
          </a:prstGeom>
        </p:spPr>
      </p:pic>
      <p:sp>
        <p:nvSpPr>
          <p:cNvPr id="18014" name="Object 18014"/>
          <p:cNvSpPr txBox="1"/>
          <p:nvPr/>
        </p:nvSpPr>
        <p:spPr>
          <a:xfrm>
            <a:off x="10228293" y="9426492"/>
            <a:ext cx="4051300" cy="1435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招聘人员到企业面试过后办理入职的人数收费。</a:t>
            </a:r>
            <a:endParaRPr lang="zh-CN" altLang="en-US"/>
          </a:p>
        </p:txBody>
      </p:sp>
      <p:sp>
        <p:nvSpPr>
          <p:cNvPr id="18015" name="Object 18015"/>
          <p:cNvSpPr txBox="1"/>
          <p:nvPr/>
        </p:nvSpPr>
        <p:spPr>
          <a:xfrm>
            <a:off x="10140262" y="7488890"/>
            <a:ext cx="4078074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0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30</a:t>
            </a:r>
            <a:r>
              <a:rPr sz="3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元/人</a:t>
            </a:r>
            <a:endParaRPr lang="zh-CN" altLang="en-US"/>
          </a:p>
        </p:txBody>
      </p:sp>
      <p:pic>
        <p:nvPicPr>
          <p:cNvPr id="18017" name="image 18017"/>
          <p:cNvPicPr>
            <a:picLocks noChangeAspect="1"/>
          </p:cNvPicPr>
          <p:nvPr/>
        </p:nvPicPr>
        <p:blipFill>
          <a:blip r:embed="rId18017">
                </a:blip>
          <a:srcRect/>
          <a:stretch>
            <a:fillRect/>
          </a:stretch>
        </p:blipFill>
        <p:spPr>
          <a:xfrm rot="0" flipV="0" flipH="0">
            <a:off x="9753600" y="4140200"/>
            <a:ext cx="4851400" cy="3009900"/>
          </a:xfrm>
          <a:prstGeom prst="rect">
            <a:avLst/>
          </a:prstGeom>
        </p:spPr>
      </p:pic>
      <p:sp>
        <p:nvSpPr>
          <p:cNvPr id="18018" name="Object 18018"/>
          <p:cNvSpPr txBox="1"/>
          <p:nvPr/>
        </p:nvSpPr>
        <p:spPr>
          <a:xfrm>
            <a:off x="10346131" y="4857750"/>
            <a:ext cx="3691736" cy="1384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按入职</a:t>
            </a:r>
            <a:endParaRPr lang="zh-CN" altLang="en-US" sz="4600"/>
          </a:p>
          <a:p>
            <a:pPr algn="ctr">
              <a:lnSpc>
                <a:spcPct val="100000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人数收费</a:t>
            </a:r>
            <a:endParaRPr lang="zh-CN" altLang="en-US"/>
          </a:p>
        </p:txBody>
      </p:sp>
      <p:pic>
        <p:nvPicPr>
          <p:cNvPr id="18019" name="image 18019"/>
          <p:cNvPicPr>
            <a:picLocks noChangeAspect="1"/>
          </p:cNvPicPr>
          <p:nvPr/>
        </p:nvPicPr>
        <p:blipFill>
          <a:blip r:embed="rId18019">
                </a:blip>
          <a:srcRect/>
          <a:stretch>
            <a:fillRect/>
          </a:stretch>
        </p:blipFill>
        <p:spPr>
          <a:xfrm rot="0" flipV="0" flipH="0">
            <a:off x="16116300" y="4140200"/>
            <a:ext cx="4851400" cy="8204200"/>
          </a:xfrm>
          <a:prstGeom prst="rect">
            <a:avLst/>
          </a:prstGeom>
        </p:spPr>
      </p:pic>
      <p:sp>
        <p:nvSpPr>
          <p:cNvPr id="18020" name="Object 18020"/>
          <p:cNvSpPr txBox="1"/>
          <p:nvPr/>
        </p:nvSpPr>
        <p:spPr>
          <a:xfrm>
            <a:off x="16579682" y="9429270"/>
            <a:ext cx="4051300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面试过后最后到企业上班的人数收费。</a:t>
            </a:r>
            <a:endParaRPr lang="zh-CN" altLang="en-US"/>
          </a:p>
        </p:txBody>
      </p:sp>
      <p:sp>
        <p:nvSpPr>
          <p:cNvPr id="18021" name="Object 18021"/>
          <p:cNvSpPr txBox="1"/>
          <p:nvPr/>
        </p:nvSpPr>
        <p:spPr>
          <a:xfrm>
            <a:off x="16502962" y="7488890"/>
            <a:ext cx="4078074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0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40</a:t>
            </a:r>
            <a:r>
              <a:rPr sz="3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元/人</a:t>
            </a:r>
            <a:endParaRPr lang="zh-CN" altLang="en-US"/>
          </a:p>
        </p:txBody>
      </p:sp>
      <p:pic>
        <p:nvPicPr>
          <p:cNvPr id="18023" name="image 18023"/>
          <p:cNvPicPr>
            <a:picLocks noChangeAspect="1"/>
          </p:cNvPicPr>
          <p:nvPr/>
        </p:nvPicPr>
        <p:blipFill>
          <a:blip r:embed="rId18023">
                </a:blip>
          <a:srcRect/>
          <a:stretch>
            <a:fillRect/>
          </a:stretch>
        </p:blipFill>
        <p:spPr>
          <a:xfrm rot="0" flipV="0" flipH="0">
            <a:off x="16116300" y="4140200"/>
            <a:ext cx="4851400" cy="3009900"/>
          </a:xfrm>
          <a:prstGeom prst="rect">
            <a:avLst/>
          </a:prstGeom>
        </p:spPr>
      </p:pic>
      <p:sp>
        <p:nvSpPr>
          <p:cNvPr id="18024" name="Object 18024"/>
          <p:cNvSpPr txBox="1"/>
          <p:nvPr/>
        </p:nvSpPr>
        <p:spPr>
          <a:xfrm>
            <a:off x="16764000" y="4857750"/>
            <a:ext cx="3556000" cy="1409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1666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按最终报到的</a:t>
            </a:r>
            <a:endParaRPr lang="zh-CN" altLang="en-US" sz="4600"/>
          </a:p>
          <a:p>
            <a:pPr algn="ctr">
              <a:lnSpc>
                <a:spcPct val="101666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人数收费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image 1901"/>
          <p:cNvPicPr>
            <a:picLocks noChangeAspect="1"/>
          </p:cNvPicPr>
          <p:nvPr/>
        </p:nvPicPr>
        <p:blipFill>
          <a:blip r:embed="rId1901">
                </a:blip>
          <a:srcRect/>
          <a:stretch>
            <a:fillRect/>
          </a:stretch>
        </p:blipFill>
        <p:spPr>
          <a:xfrm rot="0" flipV="0" flipH="0">
            <a:off x="12192000" y="1003300"/>
            <a:ext cx="609600" cy="1003300"/>
          </a:xfrm>
          <a:prstGeom prst="rect">
            <a:avLst/>
          </a:prstGeom>
        </p:spPr>
      </p:pic>
      <p:pic>
        <p:nvPicPr>
          <p:cNvPr id="1902" name="image 1902"/>
          <p:cNvPicPr>
            <a:picLocks noChangeAspect="1"/>
          </p:cNvPicPr>
          <p:nvPr/>
        </p:nvPicPr>
        <p:blipFill>
          <a:blip r:embed="rId1902">
                </a:blip>
          <a:srcRect/>
          <a:stretch>
            <a:fillRect/>
          </a:stretch>
        </p:blipFill>
        <p:spPr>
          <a:xfrm rot="0" flipV="0" flipH="0">
            <a:off x="10210800" y="5384800"/>
            <a:ext cx="4000500" cy="4000500"/>
          </a:xfrm>
          <a:prstGeom prst="rect">
            <a:avLst/>
          </a:prstGeom>
        </p:spPr>
      </p:pic>
      <p:pic>
        <p:nvPicPr>
          <p:cNvPr id="1903" name="image 1903"/>
          <p:cNvPicPr>
            <a:picLocks noChangeAspect="1"/>
          </p:cNvPicPr>
          <p:nvPr/>
        </p:nvPicPr>
        <p:blipFill>
          <a:blip r:embed="rId1903">
                </a:blip>
          <a:srcRect/>
          <a:stretch>
            <a:fillRect/>
          </a:stretch>
        </p:blipFill>
        <p:spPr>
          <a:xfrm rot="0" flipV="0" flipH="0">
            <a:off x="10210800" y="5384800"/>
            <a:ext cx="4000500" cy="4000500"/>
          </a:xfrm>
          <a:prstGeom prst="rect">
            <a:avLst/>
          </a:prstGeom>
        </p:spPr>
      </p:pic>
      <p:pic>
        <p:nvPicPr>
          <p:cNvPr id="1904" name="image 1904"/>
          <p:cNvPicPr>
            <a:picLocks noChangeAspect="1"/>
          </p:cNvPicPr>
          <p:nvPr/>
        </p:nvPicPr>
        <p:blipFill>
          <a:blip r:embed="rId1904">
                </a:blip>
          <a:srcRect/>
          <a:stretch>
            <a:fillRect/>
          </a:stretch>
        </p:blipFill>
        <p:spPr>
          <a:xfrm rot="0" flipV="0" flipH="0">
            <a:off x="11391900" y="8382000"/>
            <a:ext cx="1638300" cy="1003300"/>
          </a:xfrm>
          <a:prstGeom prst="rect">
            <a:avLst/>
          </a:prstGeom>
        </p:spPr>
      </p:pic>
      <p:pic>
        <p:nvPicPr>
          <p:cNvPr id="1905" name="image 1905"/>
          <p:cNvPicPr>
            <a:picLocks noChangeAspect="1"/>
          </p:cNvPicPr>
          <p:nvPr/>
        </p:nvPicPr>
        <p:blipFill>
          <a:blip r:embed="rId1905">
                </a:blip>
          <a:srcRect/>
          <a:stretch>
            <a:fillRect/>
          </a:stretch>
        </p:blipFill>
        <p:spPr>
          <a:xfrm rot="0" flipV="0" flipH="0">
            <a:off x="11391900" y="5384800"/>
            <a:ext cx="1638300" cy="1003300"/>
          </a:xfrm>
          <a:prstGeom prst="rect">
            <a:avLst/>
          </a:prstGeom>
        </p:spPr>
      </p:pic>
      <p:grpSp>
        <p:nvGrpSpPr>
          <p:cNvPr id="1906" name="组合 1906"/>
          <p:cNvGrpSpPr/>
          <p:nvPr/>
        </p:nvGrpSpPr>
        <p:grpSpPr>
          <a:xfrm>
            <a:off x="8312150" y="673100"/>
            <a:ext cx="7759700" cy="2468043"/>
            <a:chOff x="8312150" y="673100"/>
            <a:chExt cx="7759700" cy="2468043"/>
          </a:xfrm>
        </p:grpSpPr>
        <p:sp>
          <p:nvSpPr>
            <p:cNvPr id="1907" name="Object 1907"/>
            <p:cNvSpPr txBox="1"/>
            <p:nvPr/>
          </p:nvSpPr>
          <p:spPr>
            <a:xfrm>
              <a:off x="8312150" y="2061643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合作联系</a:t>
              </a:r>
              <a:endParaRPr lang="zh-CN" altLang="en-US"/>
            </a:p>
          </p:txBody>
        </p:sp>
        <p:grpSp>
          <p:nvGrpSpPr>
            <p:cNvPr id="1908" name="组合 1908"/>
            <p:cNvGrpSpPr/>
            <p:nvPr/>
          </p:nvGrpSpPr>
          <p:grpSpPr>
            <a:xfrm>
              <a:off x="11633200" y="673100"/>
              <a:ext cx="1181100" cy="1333500"/>
              <a:chOff x="11633200" y="673100"/>
              <a:chExt cx="1181100" cy="1333500"/>
            </a:xfrm>
          </p:grpSpPr>
          <p:pic>
            <p:nvPicPr>
              <p:cNvPr id="1909" name="image 1909"/>
              <p:cNvPicPr>
                <a:picLocks noChangeAspect="1"/>
              </p:cNvPicPr>
              <p:nvPr/>
            </p:nvPicPr>
            <p:blipFill>
              <a:blip r:embed="rId1909">
                </a:blip>
              <a:srcRect/>
              <a:stretch>
                <a:fillRect/>
              </a:stretch>
            </p:blipFill>
            <p:spPr>
              <a:xfrm rot="0" flipV="0" flipH="0">
                <a:off x="11633200" y="10033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19010" name="image 19010"/>
              <p:cNvPicPr>
                <a:picLocks noChangeAspect="1"/>
              </p:cNvPicPr>
              <p:nvPr/>
            </p:nvPicPr>
            <p:blipFill>
              <a:blip r:embed="rId19010">
                </a:blip>
              <a:srcRect/>
              <a:stretch>
                <a:fillRect/>
              </a:stretch>
            </p:blipFill>
            <p:spPr>
              <a:xfrm rot="0" flipV="0" flipH="0">
                <a:off x="11633200" y="673100"/>
                <a:ext cx="1181100" cy="698500"/>
              </a:xfrm>
              <a:prstGeom prst="rect">
                <a:avLst/>
              </a:prstGeom>
            </p:spPr>
          </p:pic>
        </p:grpSp>
      </p:grpSp>
      <p:sp>
        <p:nvSpPr>
          <p:cNvPr id="19011" name="Object 19011"/>
          <p:cNvSpPr txBox="1"/>
          <p:nvPr/>
        </p:nvSpPr>
        <p:spPr>
          <a:xfrm>
            <a:off x="1641078" y="5575456"/>
            <a:ext cx="8597900" cy="28955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6666"/>
              </a:lnSpc>
            </a:pPr>
            <a:r>
              <a:rPr sz="2800" i="0" b="0" spc="252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邮件至：</a:t>
            </a:r>
            <a:r>
              <a:rPr sz="2800" i="0" b="0" spc="252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123@GAODING.COM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36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r>
              <a:rPr sz="2800" i="0" b="0" spc="252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邮件内容：</a:t>
            </a:r>
            <a:r>
              <a:rPr sz="2800" i="0" b="0" spc="252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来访单位名称、来访人员职务姓名、联系方式、来访目的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36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r>
              <a:rPr sz="2800" i="0" b="0" spc="252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邮件反馈：</a:t>
            </a:r>
            <a:r>
              <a:rPr sz="2800" i="0" b="0" spc="252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如有合作意向，3天内会反馈邮件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36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r>
              <a:rPr sz="2800" i="0" b="0" spc="252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接待地址：</a:t>
            </a:r>
            <a:r>
              <a:rPr sz="2800" i="0" b="0" spc="252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广东省深圳市南山区微软科通大厦</a:t>
            </a:r>
            <a:endParaRPr lang="zh-CN" altLang="en-US"/>
          </a:p>
        </p:txBody>
      </p:sp>
      <p:sp>
        <p:nvSpPr>
          <p:cNvPr id="19013" name="Object 19013"/>
          <p:cNvSpPr txBox="1"/>
          <p:nvPr/>
        </p:nvSpPr>
        <p:spPr>
          <a:xfrm>
            <a:off x="1652984" y="4281799"/>
            <a:ext cx="59563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spc="264" dirty="0" smtClean="0" lang="zh-CN">
                <a:solidFill>
                  <a:srgbClr val="056BFE"/>
                </a:solidFill>
                <a:latin typeface="OPPOSans-B"/>
                <a:ea typeface="OPPOSans-B"/>
              </a:rPr>
              <a:t>01商务合作类</a:t>
            </a:r>
            <a:endParaRPr lang="zh-CN" altLang="en-US"/>
          </a:p>
        </p:txBody>
      </p:sp>
      <p:sp>
        <p:nvSpPr>
          <p:cNvPr id="19014" name="Object 19014"/>
          <p:cNvSpPr txBox="1"/>
          <p:nvPr/>
        </p:nvSpPr>
        <p:spPr>
          <a:xfrm>
            <a:off x="14709378" y="8890156"/>
            <a:ext cx="8597900" cy="28955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6666"/>
              </a:lnSpc>
            </a:pPr>
            <a:r>
              <a:rPr sz="2800" i="0" b="0" spc="252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邮件至：</a:t>
            </a:r>
            <a:r>
              <a:rPr sz="2800" i="0" b="0" spc="252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123@GAODING.COM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36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r>
              <a:rPr sz="2800" i="0" b="0" spc="252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邮件内容：</a:t>
            </a:r>
            <a:r>
              <a:rPr sz="2800" i="0" b="0" spc="252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来访单位名称、来访人员职务姓名、联系方式、来访目的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36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r>
              <a:rPr sz="2800" i="0" b="0" spc="252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邮件反馈：</a:t>
            </a:r>
            <a:r>
              <a:rPr sz="2800" i="0" b="0" spc="252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如有合作意向，3天内会反馈邮件</a:t>
            </a: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 sz="2800"/>
          </a:p>
          <a:p>
            <a:pPr algn="l">
              <a:lnSpc>
                <a:spcPct val="136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2800"/>
            </a:p>
            <a:r>
              <a:rPr sz="2800" i="0" b="0" spc="252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接待地址：</a:t>
            </a:r>
            <a:r>
              <a:rPr sz="2800" i="0" b="0" spc="252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广东省深圳市南山区微软科通大厦</a:t>
            </a:r>
            <a:endParaRPr lang="zh-CN" altLang="en-US"/>
          </a:p>
        </p:txBody>
      </p:sp>
      <p:sp>
        <p:nvSpPr>
          <p:cNvPr id="19016" name="Object 19016"/>
          <p:cNvSpPr txBox="1"/>
          <p:nvPr/>
        </p:nvSpPr>
        <p:spPr>
          <a:xfrm>
            <a:off x="14721284" y="7638767"/>
            <a:ext cx="57150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spc="264" dirty="0" smtClean="0" lang="zh-CN">
                <a:solidFill>
                  <a:srgbClr val="056BFE"/>
                </a:solidFill>
                <a:latin typeface="OPPOSans-B"/>
                <a:ea typeface="OPPOSans-B"/>
              </a:rPr>
              <a:t>02店铺经营类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12179300" y="-12700"/>
            <a:ext cx="12217400" cy="13754100"/>
          </a:xfrm>
          <a:prstGeom prst="rect">
            <a:avLst/>
          </a:prstGeom>
        </p:spPr>
      </p:pic>
      <p:grpSp>
        <p:nvGrpSpPr>
          <p:cNvPr id="202" name="组合 202"/>
          <p:cNvGrpSpPr/>
          <p:nvPr/>
        </p:nvGrpSpPr>
        <p:grpSpPr>
          <a:xfrm>
            <a:off x="706916" y="626700"/>
            <a:ext cx="22970167" cy="12674041"/>
            <a:chOff x="706916" y="626700"/>
            <a:chExt cx="22970167" cy="12674041"/>
          </a:xfrm>
        </p:grpSpPr>
        <p:pic>
          <p:nvPicPr>
            <p:cNvPr id="203" name="image 203"/>
            <p:cNvPicPr>
              <a:picLocks noChangeAspect="1"/>
            </p:cNvPicPr>
            <p:nvPr/>
          </p:nvPicPr>
          <p:blipFill>
            <a:blip r:embed="rId203">
                </a:blip>
            <a:srcRect t="0" b="0"/>
            <a:stretch>
              <a:fillRect/>
            </a:stretch>
          </p:blipFill>
          <p:spPr>
            <a:xfrm rot="0" flipV="0" flipH="0">
              <a:off x="706916" y="626700"/>
              <a:ext cx="22970167" cy="12674041"/>
            </a:xfrm>
            <a:prstGeom prst="rect">
              <a:avLst/>
            </a:prstGeom>
          </p:spPr>
        </p:pic>
        <p:pic>
          <p:nvPicPr>
            <p:cNvPr id="204" name="image 204"/>
            <p:cNvPicPr>
              <a:picLocks noChangeAspect="1"/>
            </p:cNvPicPr>
            <p:nvPr/>
          </p:nvPicPr>
          <p:blipFill>
            <a:blip r:embed="rId204">
                </a:blip>
            <a:srcRect/>
            <a:stretch>
              <a:fillRect/>
            </a:stretch>
          </p:blipFill>
          <p:spPr>
            <a:xfrm rot="0" flipV="0" flipH="0">
              <a:off x="1013348" y="933132"/>
              <a:ext cx="22345045" cy="12048919"/>
            </a:xfrm>
            <a:prstGeom prst="rect">
              <a:avLst/>
            </a:prstGeom>
          </p:spPr>
        </p:pic>
      </p:grpSp>
      <p:pic>
        <p:nvPicPr>
          <p:cNvPr id="205" name="image 205"/>
          <p:cNvPicPr>
            <a:picLocks noChangeAspect="1"/>
          </p:cNvPicPr>
          <p:nvPr/>
        </p:nvPicPr>
        <p:blipFill>
          <a:blip r:embed="rId205">
                </a:blip>
          <a:srcRect/>
          <a:stretch>
            <a:fillRect/>
          </a:stretch>
        </p:blipFill>
        <p:spPr>
          <a:xfrm rot="0" flipV="0" flipH="0">
            <a:off x="2641600" y="6451600"/>
            <a:ext cx="5981700" cy="5778500"/>
          </a:xfrm>
          <a:prstGeom prst="rect">
            <a:avLst/>
          </a:prstGeom>
        </p:spPr>
      </p:pic>
      <p:sp>
        <p:nvSpPr>
          <p:cNvPr id="206" name="Object 206"/>
          <p:cNvSpPr txBox="1"/>
          <p:nvPr/>
        </p:nvSpPr>
        <p:spPr>
          <a:xfrm>
            <a:off x="3621285" y="4346936"/>
            <a:ext cx="48768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5300" i="0" b="0" dirty="0" smtClean="0" lang="zh-CN">
                <a:solidFill>
                  <a:srgbClr val="056BFE"/>
                </a:solidFill>
                <a:latin typeface="OPPOSans-B"/>
                <a:ea typeface="OPPOSans-B"/>
              </a:rPr>
              <a:t>CONTENTS</a:t>
            </a:r>
            <a:endParaRPr lang="zh-CN" altLang="en-US"/>
          </a:p>
        </p:txBody>
      </p:sp>
      <p:sp>
        <p:nvSpPr>
          <p:cNvPr id="207" name="Object 207"/>
          <p:cNvSpPr txBox="1"/>
          <p:nvPr/>
        </p:nvSpPr>
        <p:spPr>
          <a:xfrm>
            <a:off x="2971033" y="2554468"/>
            <a:ext cx="5842000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12000" i="0" b="0" spc="2000" dirty="0" smtClean="0" lang="zh-CN">
                <a:solidFill>
                  <a:srgbClr val="056BFE"/>
                </a:solidFill>
                <a:latin typeface="OPPOSans-H"/>
                <a:ea typeface="OPPOSans-H"/>
              </a:rPr>
              <a:t>目录</a:t>
            </a:r>
            <a:endParaRPr lang="zh-CN" altLang="en-US"/>
          </a:p>
        </p:txBody>
      </p:sp>
      <p:sp>
        <p:nvSpPr>
          <p:cNvPr id="208" name="Object 208"/>
          <p:cNvSpPr txBox="1"/>
          <p:nvPr/>
        </p:nvSpPr>
        <p:spPr>
          <a:xfrm>
            <a:off x="15054262" y="2525033"/>
            <a:ext cx="42545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5600" i="0" b="0" spc="224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企业介绍</a:t>
            </a:r>
            <a:endParaRPr lang="zh-CN" altLang="en-US"/>
          </a:p>
        </p:txBody>
      </p:sp>
      <p:sp>
        <p:nvSpPr>
          <p:cNvPr id="209" name="Object 209"/>
          <p:cNvSpPr txBox="1"/>
          <p:nvPr/>
        </p:nvSpPr>
        <p:spPr>
          <a:xfrm>
            <a:off x="15082837" y="3314579"/>
            <a:ext cx="51816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spc="96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Companies to introduce</a:t>
            </a:r>
            <a:endParaRPr lang="zh-CN" altLang="en-US"/>
          </a:p>
        </p:txBody>
      </p:sp>
      <p:grpSp>
        <p:nvGrpSpPr>
          <p:cNvPr id="2010" name="组合 2010"/>
          <p:cNvGrpSpPr/>
          <p:nvPr/>
        </p:nvGrpSpPr>
        <p:grpSpPr>
          <a:xfrm>
            <a:off x="13576300" y="2630668"/>
            <a:ext cx="1168400" cy="1333500"/>
            <a:chOff x="13576300" y="2630668"/>
            <a:chExt cx="1168400" cy="1333500"/>
          </a:xfrm>
        </p:grpSpPr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2011">
                </a:blip>
            <a:srcRect/>
            <a:stretch>
              <a:fillRect/>
            </a:stretch>
          </p:blipFill>
          <p:spPr>
            <a:xfrm rot="0" flipV="0" flipH="0">
              <a:off x="13576300" y="2960868"/>
              <a:ext cx="596900" cy="1003300"/>
            </a:xfrm>
            <a:prstGeom prst="rect">
              <a:avLst/>
            </a:prstGeom>
          </p:spPr>
        </p:pic>
        <p:pic>
          <p:nvPicPr>
            <p:cNvPr id="2012" name="image 2012"/>
            <p:cNvPicPr>
              <a:picLocks noChangeAspect="1"/>
            </p:cNvPicPr>
            <p:nvPr/>
          </p:nvPicPr>
          <p:blipFill>
            <a:blip r:embed="rId2012">
                </a:blip>
            <a:srcRect/>
            <a:stretch>
              <a:fillRect/>
            </a:stretch>
          </p:blipFill>
          <p:spPr>
            <a:xfrm rot="0" flipV="0" flipH="0">
              <a:off x="14135100" y="2960868"/>
              <a:ext cx="609600" cy="1003300"/>
            </a:xfrm>
            <a:prstGeom prst="rect">
              <a:avLst/>
            </a:prstGeom>
          </p:spPr>
        </p:pic>
        <p:pic>
          <p:nvPicPr>
            <p:cNvPr id="2013" name="image 2013"/>
            <p:cNvPicPr>
              <a:picLocks noChangeAspect="1"/>
            </p:cNvPicPr>
            <p:nvPr/>
          </p:nvPicPr>
          <p:blipFill>
            <a:blip r:embed="rId2013">
                </a:blip>
            <a:srcRect/>
            <a:stretch>
              <a:fillRect/>
            </a:stretch>
          </p:blipFill>
          <p:spPr>
            <a:xfrm rot="0" flipV="0" flipH="0">
              <a:off x="13576300" y="2630668"/>
              <a:ext cx="1168400" cy="698500"/>
            </a:xfrm>
            <a:prstGeom prst="rect">
              <a:avLst/>
            </a:prstGeom>
          </p:spPr>
        </p:pic>
      </p:grpSp>
      <p:sp>
        <p:nvSpPr>
          <p:cNvPr id="2014" name="Object 2014"/>
          <p:cNvSpPr txBox="1"/>
          <p:nvPr/>
        </p:nvSpPr>
        <p:spPr>
          <a:xfrm>
            <a:off x="13423106" y="2097268"/>
            <a:ext cx="1474787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spc="12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01</a:t>
            </a:r>
            <a:endParaRPr lang="zh-CN" altLang="en-US"/>
          </a:p>
        </p:txBody>
      </p:sp>
      <p:grpSp>
        <p:nvGrpSpPr>
          <p:cNvPr id="2015" name="组合 2015"/>
          <p:cNvGrpSpPr/>
          <p:nvPr/>
        </p:nvGrpSpPr>
        <p:grpSpPr>
          <a:xfrm>
            <a:off x="13612217" y="10579100"/>
            <a:ext cx="1168400" cy="1333500"/>
            <a:chOff x="13612217" y="10579100"/>
            <a:chExt cx="1168400" cy="1333500"/>
          </a:xfrm>
        </p:grpSpPr>
        <p:pic>
          <p:nvPicPr>
            <p:cNvPr id="2016" name="image 2016"/>
            <p:cNvPicPr>
              <a:picLocks noChangeAspect="1"/>
            </p:cNvPicPr>
            <p:nvPr/>
          </p:nvPicPr>
          <p:blipFill>
            <a:blip r:embed="rId2016">
                </a:blip>
            <a:srcRect/>
            <a:stretch>
              <a:fillRect/>
            </a:stretch>
          </p:blipFill>
          <p:spPr>
            <a:xfrm rot="0" flipV="0" flipH="0">
              <a:off x="13612217" y="10909300"/>
              <a:ext cx="596900" cy="1003300"/>
            </a:xfrm>
            <a:prstGeom prst="rect">
              <a:avLst/>
            </a:prstGeom>
          </p:spPr>
        </p:pic>
        <p:pic>
          <p:nvPicPr>
            <p:cNvPr id="2017" name="image 2017"/>
            <p:cNvPicPr>
              <a:picLocks noChangeAspect="1"/>
            </p:cNvPicPr>
            <p:nvPr/>
          </p:nvPicPr>
          <p:blipFill>
            <a:blip r:embed="rId2017">
                </a:blip>
            <a:srcRect/>
            <a:stretch>
              <a:fillRect/>
            </a:stretch>
          </p:blipFill>
          <p:spPr>
            <a:xfrm rot="0" flipV="0" flipH="0">
              <a:off x="14171017" y="10909300"/>
              <a:ext cx="609600" cy="1003300"/>
            </a:xfrm>
            <a:prstGeom prst="rect">
              <a:avLst/>
            </a:prstGeom>
          </p:spPr>
        </p:pic>
        <p:pic>
          <p:nvPicPr>
            <p:cNvPr id="2018" name="image 2018"/>
            <p:cNvPicPr>
              <a:picLocks noChangeAspect="1"/>
            </p:cNvPicPr>
            <p:nvPr/>
          </p:nvPicPr>
          <p:blipFill>
            <a:blip r:embed="rId2018">
                </a:blip>
            <a:srcRect/>
            <a:stretch>
              <a:fillRect/>
            </a:stretch>
          </p:blipFill>
          <p:spPr>
            <a:xfrm rot="0" flipV="0" flipH="0">
              <a:off x="13612217" y="10579100"/>
              <a:ext cx="1168400" cy="698500"/>
            </a:xfrm>
            <a:prstGeom prst="rect">
              <a:avLst/>
            </a:prstGeom>
          </p:spPr>
        </p:pic>
      </p:grpSp>
      <p:sp>
        <p:nvSpPr>
          <p:cNvPr id="2019" name="Object 2019"/>
          <p:cNvSpPr txBox="1"/>
          <p:nvPr/>
        </p:nvSpPr>
        <p:spPr>
          <a:xfrm>
            <a:off x="15054262" y="10271438"/>
            <a:ext cx="42545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5600" i="0" b="0" spc="224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合作渠道</a:t>
            </a:r>
            <a:endParaRPr lang="zh-CN" altLang="en-US"/>
          </a:p>
        </p:txBody>
      </p:sp>
      <p:sp>
        <p:nvSpPr>
          <p:cNvPr id="2020" name="Object 2020"/>
          <p:cNvSpPr txBox="1"/>
          <p:nvPr/>
        </p:nvSpPr>
        <p:spPr>
          <a:xfrm>
            <a:off x="15088989" y="11061579"/>
            <a:ext cx="51816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spc="96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Product advantage</a:t>
            </a:r>
            <a:endParaRPr lang="zh-CN" altLang="en-US"/>
          </a:p>
        </p:txBody>
      </p:sp>
      <p:sp>
        <p:nvSpPr>
          <p:cNvPr id="2021" name="Object 2021"/>
          <p:cNvSpPr txBox="1"/>
          <p:nvPr/>
        </p:nvSpPr>
        <p:spPr>
          <a:xfrm>
            <a:off x="13384871" y="10045700"/>
            <a:ext cx="162309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spc="12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04</a:t>
            </a:r>
            <a:endParaRPr lang="zh-CN" altLang="en-US"/>
          </a:p>
        </p:txBody>
      </p:sp>
      <p:grpSp>
        <p:nvGrpSpPr>
          <p:cNvPr id="2022" name="组合 2022"/>
          <p:cNvGrpSpPr/>
          <p:nvPr/>
        </p:nvGrpSpPr>
        <p:grpSpPr>
          <a:xfrm>
            <a:off x="13612217" y="8039100"/>
            <a:ext cx="1168400" cy="1333500"/>
            <a:chOff x="13612217" y="8039100"/>
            <a:chExt cx="1168400" cy="1333500"/>
          </a:xfrm>
        </p:grpSpPr>
        <p:pic>
          <p:nvPicPr>
            <p:cNvPr id="2023" name="image 2023"/>
            <p:cNvPicPr>
              <a:picLocks noChangeAspect="1"/>
            </p:cNvPicPr>
            <p:nvPr/>
          </p:nvPicPr>
          <p:blipFill>
            <a:blip r:embed="rId2023">
                </a:blip>
            <a:srcRect/>
            <a:stretch>
              <a:fillRect/>
            </a:stretch>
          </p:blipFill>
          <p:spPr>
            <a:xfrm rot="0" flipV="0" flipH="0">
              <a:off x="13612217" y="8369300"/>
              <a:ext cx="596900" cy="1003300"/>
            </a:xfrm>
            <a:prstGeom prst="rect">
              <a:avLst/>
            </a:prstGeom>
          </p:spPr>
        </p:pic>
        <p:pic>
          <p:nvPicPr>
            <p:cNvPr id="2024" name="image 2024"/>
            <p:cNvPicPr>
              <a:picLocks noChangeAspect="1"/>
            </p:cNvPicPr>
            <p:nvPr/>
          </p:nvPicPr>
          <p:blipFill>
            <a:blip r:embed="rId2024">
                </a:blip>
            <a:srcRect/>
            <a:stretch>
              <a:fillRect/>
            </a:stretch>
          </p:blipFill>
          <p:spPr>
            <a:xfrm rot="0" flipV="0" flipH="0">
              <a:off x="14171017" y="8369300"/>
              <a:ext cx="609600" cy="1003300"/>
            </a:xfrm>
            <a:prstGeom prst="rect">
              <a:avLst/>
            </a:prstGeom>
          </p:spPr>
        </p:pic>
        <p:pic>
          <p:nvPicPr>
            <p:cNvPr id="2025" name="image 2025"/>
            <p:cNvPicPr>
              <a:picLocks noChangeAspect="1"/>
            </p:cNvPicPr>
            <p:nvPr/>
          </p:nvPicPr>
          <p:blipFill>
            <a:blip r:embed="rId2025">
                </a:blip>
            <a:srcRect/>
            <a:stretch>
              <a:fillRect/>
            </a:stretch>
          </p:blipFill>
          <p:spPr>
            <a:xfrm rot="0" flipV="0" flipH="0">
              <a:off x="13612217" y="8039100"/>
              <a:ext cx="1168400" cy="698500"/>
            </a:xfrm>
            <a:prstGeom prst="rect">
              <a:avLst/>
            </a:prstGeom>
          </p:spPr>
        </p:pic>
      </p:grpSp>
      <p:sp>
        <p:nvSpPr>
          <p:cNvPr id="2026" name="Object 2026"/>
          <p:cNvSpPr txBox="1"/>
          <p:nvPr/>
        </p:nvSpPr>
        <p:spPr>
          <a:xfrm>
            <a:off x="13366620" y="7505700"/>
            <a:ext cx="1659593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spc="12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03</a:t>
            </a:r>
            <a:endParaRPr lang="zh-CN" altLang="en-US"/>
          </a:p>
        </p:txBody>
      </p:sp>
      <p:sp>
        <p:nvSpPr>
          <p:cNvPr id="2027" name="Object 2027"/>
          <p:cNvSpPr txBox="1"/>
          <p:nvPr/>
        </p:nvSpPr>
        <p:spPr>
          <a:xfrm>
            <a:off x="15051484" y="7732628"/>
            <a:ext cx="42545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5600" i="0" b="0" spc="224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产品优势</a:t>
            </a:r>
            <a:endParaRPr lang="zh-CN" altLang="en-US"/>
          </a:p>
        </p:txBody>
      </p:sp>
      <p:sp>
        <p:nvSpPr>
          <p:cNvPr id="2028" name="Object 2028"/>
          <p:cNvSpPr txBox="1"/>
          <p:nvPr/>
        </p:nvSpPr>
        <p:spPr>
          <a:xfrm>
            <a:off x="15088989" y="8521579"/>
            <a:ext cx="51816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spc="96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Product advantage</a:t>
            </a:r>
            <a:endParaRPr lang="zh-CN" altLang="en-US"/>
          </a:p>
        </p:txBody>
      </p:sp>
      <p:grpSp>
        <p:nvGrpSpPr>
          <p:cNvPr id="2029" name="组合 2029"/>
          <p:cNvGrpSpPr/>
          <p:nvPr/>
        </p:nvGrpSpPr>
        <p:grpSpPr>
          <a:xfrm>
            <a:off x="13612217" y="5372100"/>
            <a:ext cx="1168400" cy="1333500"/>
            <a:chOff x="13612217" y="5372100"/>
            <a:chExt cx="1168400" cy="1333500"/>
          </a:xfrm>
        </p:grpSpPr>
        <p:pic>
          <p:nvPicPr>
            <p:cNvPr id="2030" name="image 2030"/>
            <p:cNvPicPr>
              <a:picLocks noChangeAspect="1"/>
            </p:cNvPicPr>
            <p:nvPr/>
          </p:nvPicPr>
          <p:blipFill>
            <a:blip r:embed="rId2030">
                </a:blip>
            <a:srcRect/>
            <a:stretch>
              <a:fillRect/>
            </a:stretch>
          </p:blipFill>
          <p:spPr>
            <a:xfrm rot="0" flipV="0" flipH="0">
              <a:off x="13612217" y="5702300"/>
              <a:ext cx="596900" cy="1003300"/>
            </a:xfrm>
            <a:prstGeom prst="rect">
              <a:avLst/>
            </a:prstGeom>
          </p:spPr>
        </p:pic>
        <p:pic>
          <p:nvPicPr>
            <p:cNvPr id="2031" name="image 2031"/>
            <p:cNvPicPr>
              <a:picLocks noChangeAspect="1"/>
            </p:cNvPicPr>
            <p:nvPr/>
          </p:nvPicPr>
          <p:blipFill>
            <a:blip r:embed="rId2031">
                </a:blip>
            <a:srcRect/>
            <a:stretch>
              <a:fillRect/>
            </a:stretch>
          </p:blipFill>
          <p:spPr>
            <a:xfrm rot="0" flipV="0" flipH="0">
              <a:off x="14171017" y="5702300"/>
              <a:ext cx="609600" cy="1003300"/>
            </a:xfrm>
            <a:prstGeom prst="rect">
              <a:avLst/>
            </a:prstGeom>
          </p:spPr>
        </p:pic>
        <p:pic>
          <p:nvPicPr>
            <p:cNvPr id="2032" name="image 2032"/>
            <p:cNvPicPr>
              <a:picLocks noChangeAspect="1"/>
            </p:cNvPicPr>
            <p:nvPr/>
          </p:nvPicPr>
          <p:blipFill>
            <a:blip r:embed="rId2032">
                </a:blip>
            <a:srcRect/>
            <a:stretch>
              <a:fillRect/>
            </a:stretch>
          </p:blipFill>
          <p:spPr>
            <a:xfrm rot="0" flipV="0" flipH="0">
              <a:off x="13612217" y="5372100"/>
              <a:ext cx="1168400" cy="698500"/>
            </a:xfrm>
            <a:prstGeom prst="rect">
              <a:avLst/>
            </a:prstGeom>
          </p:spPr>
        </p:pic>
      </p:grpSp>
      <p:sp>
        <p:nvSpPr>
          <p:cNvPr id="2033" name="Object 2033"/>
          <p:cNvSpPr txBox="1"/>
          <p:nvPr/>
        </p:nvSpPr>
        <p:spPr>
          <a:xfrm>
            <a:off x="13442151" y="4838700"/>
            <a:ext cx="150853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spc="12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02</a:t>
            </a:r>
            <a:endParaRPr lang="zh-CN" altLang="en-US"/>
          </a:p>
        </p:txBody>
      </p:sp>
      <p:sp>
        <p:nvSpPr>
          <p:cNvPr id="2034" name="Object 2034"/>
          <p:cNvSpPr txBox="1"/>
          <p:nvPr/>
        </p:nvSpPr>
        <p:spPr>
          <a:xfrm>
            <a:off x="15051484" y="5065628"/>
            <a:ext cx="42545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5600" i="0" b="0" spc="224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产品介绍</a:t>
            </a:r>
            <a:endParaRPr lang="zh-CN" altLang="en-US"/>
          </a:p>
        </p:txBody>
      </p:sp>
      <p:sp>
        <p:nvSpPr>
          <p:cNvPr id="2035" name="Object 2035"/>
          <p:cNvSpPr txBox="1"/>
          <p:nvPr/>
        </p:nvSpPr>
        <p:spPr>
          <a:xfrm>
            <a:off x="15088989" y="5854579"/>
            <a:ext cx="51816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spc="96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Product introduction</a:t>
            </a:r>
            <a:endParaRPr lang="zh-CN" altLang="en-US"/>
          </a:p>
        </p:txBody>
      </p:sp>
      <p:grpSp>
        <p:nvGrpSpPr>
          <p:cNvPr id="2036" name="组合 2036"/>
          <p:cNvGrpSpPr/>
          <p:nvPr/>
        </p:nvGrpSpPr>
        <p:grpSpPr>
          <a:xfrm>
            <a:off x="22631400" y="5892800"/>
            <a:ext cx="254000" cy="1930400"/>
            <a:chOff x="22631400" y="5892800"/>
            <a:chExt cx="254000" cy="1930400"/>
          </a:xfrm>
        </p:grpSpPr>
        <p:pic>
          <p:nvPicPr>
            <p:cNvPr id="2037" name="image 2037"/>
            <p:cNvPicPr>
              <a:picLocks noChangeAspect="1"/>
            </p:cNvPicPr>
            <p:nvPr/>
          </p:nvPicPr>
          <p:blipFill>
            <a:blip r:embed="rId2037">
                </a:blip>
            <a:srcRect/>
            <a:stretch>
              <a:fillRect/>
            </a:stretch>
          </p:blipFill>
          <p:spPr>
            <a:xfrm rot="0" flipV="0" flipH="0">
              <a:off x="22631400" y="5892800"/>
              <a:ext cx="254000" cy="1930400"/>
            </a:xfrm>
            <a:prstGeom prst="rect">
              <a:avLst/>
            </a:prstGeom>
          </p:spPr>
        </p:pic>
        <p:pic>
          <p:nvPicPr>
            <p:cNvPr id="2038" name="image 2038"/>
            <p:cNvPicPr>
              <a:picLocks noChangeAspect="1"/>
            </p:cNvPicPr>
            <p:nvPr/>
          </p:nvPicPr>
          <p:blipFill>
            <a:blip r:embed="rId2038">
                </a:blip>
            <a:srcRect/>
            <a:stretch>
              <a:fillRect/>
            </a:stretch>
          </p:blipFill>
          <p:spPr>
            <a:xfrm rot="0" flipV="0" flipH="0">
              <a:off x="22644100" y="6286500"/>
              <a:ext cx="241300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image 2001"/>
          <p:cNvPicPr>
            <a:picLocks noChangeAspect="1"/>
          </p:cNvPicPr>
          <p:nvPr/>
        </p:nvPicPr>
        <p:blipFill>
          <a:blip r:embed="rId2001">
                </a:blip>
          <a:srcRect/>
          <a:stretch>
            <a:fillRect/>
          </a:stretch>
        </p:blipFill>
        <p:spPr>
          <a:xfrm rot="0" flipV="0" flipH="0">
            <a:off x="-12700" y="6845300"/>
            <a:ext cx="24409400" cy="6883400"/>
          </a:xfrm>
          <a:prstGeom prst="rect">
            <a:avLst/>
          </a:prstGeom>
        </p:spPr>
      </p:pic>
      <p:grpSp>
        <p:nvGrpSpPr>
          <p:cNvPr id="2002" name="组合 2002"/>
          <p:cNvGrpSpPr/>
          <p:nvPr/>
        </p:nvGrpSpPr>
        <p:grpSpPr>
          <a:xfrm>
            <a:off x="706916" y="626700"/>
            <a:ext cx="22970167" cy="12674041"/>
            <a:chOff x="706916" y="626700"/>
            <a:chExt cx="22970167" cy="12674041"/>
          </a:xfrm>
        </p:grpSpPr>
        <p:pic>
          <p:nvPicPr>
            <p:cNvPr id="2003" name="image 2003"/>
            <p:cNvPicPr>
              <a:picLocks noChangeAspect="1"/>
            </p:cNvPicPr>
            <p:nvPr/>
          </p:nvPicPr>
          <p:blipFill>
            <a:blip r:embed="rId2003">
                </a:blip>
            <a:srcRect t="0" b="0"/>
            <a:stretch>
              <a:fillRect/>
            </a:stretch>
          </p:blipFill>
          <p:spPr>
            <a:xfrm rot="0" flipV="0" flipH="0">
              <a:off x="706916" y="626700"/>
              <a:ext cx="22970167" cy="12674041"/>
            </a:xfrm>
            <a:prstGeom prst="rect">
              <a:avLst/>
            </a:prstGeom>
          </p:spPr>
        </p:pic>
        <p:pic>
          <p:nvPicPr>
            <p:cNvPr id="2004" name="image 2004"/>
            <p:cNvPicPr>
              <a:picLocks noChangeAspect="1"/>
            </p:cNvPicPr>
            <p:nvPr/>
          </p:nvPicPr>
          <p:blipFill>
            <a:blip r:embed="rId2004">
                </a:blip>
            <a:srcRect/>
            <a:stretch>
              <a:fillRect/>
            </a:stretch>
          </p:blipFill>
          <p:spPr>
            <a:xfrm rot="0" flipV="0" flipH="0">
              <a:off x="1013348" y="933132"/>
              <a:ext cx="22345045" cy="12048919"/>
            </a:xfrm>
            <a:prstGeom prst="rect">
              <a:avLst/>
            </a:prstGeom>
          </p:spPr>
        </p:pic>
      </p:grpSp>
      <p:pic>
        <p:nvPicPr>
          <p:cNvPr id="2005" name="image 2005"/>
          <p:cNvPicPr>
            <a:picLocks noChangeAspect="1"/>
          </p:cNvPicPr>
          <p:nvPr/>
        </p:nvPicPr>
        <p:blipFill>
          <a:blip r:embed="rId2005">
                </a:blip>
          <a:srcRect/>
          <a:stretch>
            <a:fillRect/>
          </a:stretch>
        </p:blipFill>
        <p:spPr>
          <a:xfrm rot="0" flipV="0" flipH="0">
            <a:off x="2029023" y="1703426"/>
            <a:ext cx="4299236" cy="1117600"/>
          </a:xfrm>
          <a:prstGeom prst="rect">
            <a:avLst/>
          </a:prstGeom>
        </p:spPr>
      </p:pic>
      <p:pic>
        <p:nvPicPr>
          <p:cNvPr id="2006" name="image 2006"/>
          <p:cNvPicPr>
            <a:picLocks noChangeAspect="1"/>
          </p:cNvPicPr>
          <p:nvPr/>
        </p:nvPicPr>
        <p:blipFill>
          <a:blip r:embed="rId2006">
                </a:blip>
          <a:srcRect l="0" t="0" r="0" b="0"/>
          <a:stretch>
            <a:fillRect/>
          </a:stretch>
        </p:blipFill>
        <p:spPr>
          <a:xfrm rot="0" flipV="0" flipH="0">
            <a:off x="13130738" y="4004719"/>
            <a:ext cx="9016821" cy="8624217"/>
          </a:xfrm>
          <a:prstGeom prst="rect">
            <a:avLst/>
          </a:prstGeom>
        </p:spPr>
      </p:pic>
      <p:grpSp>
        <p:nvGrpSpPr>
          <p:cNvPr id="2007" name="组合 2007"/>
          <p:cNvGrpSpPr/>
          <p:nvPr/>
        </p:nvGrpSpPr>
        <p:grpSpPr>
          <a:xfrm>
            <a:off x="11963400" y="2006243"/>
            <a:ext cx="10850562" cy="511966"/>
            <a:chOff x="11963400" y="2006243"/>
            <a:chExt cx="10850562" cy="511966"/>
          </a:xfrm>
        </p:grpSpPr>
        <p:grpSp>
          <p:nvGrpSpPr>
            <p:cNvPr id="2008" name="组合 2008"/>
            <p:cNvGrpSpPr/>
            <p:nvPr/>
          </p:nvGrpSpPr>
          <p:grpSpPr>
            <a:xfrm>
              <a:off x="11963400" y="2006243"/>
              <a:ext cx="1976040" cy="511966"/>
              <a:chOff x="11963400" y="2006243"/>
              <a:chExt cx="1976040" cy="511966"/>
            </a:xfrm>
          </p:grpSpPr>
          <p:pic>
            <p:nvPicPr>
              <p:cNvPr id="2009" name="image 2009"/>
              <p:cNvPicPr>
                <a:picLocks noChangeAspect="1"/>
              </p:cNvPicPr>
              <p:nvPr/>
            </p:nvPicPr>
            <p:blipFill>
              <a:blip r:embed="rId2009">
                </a:blip>
              <a:srcRect/>
              <a:stretch>
                <a:fillRect/>
              </a:stretch>
            </p:blipFill>
            <p:spPr>
              <a:xfrm rot="0" flipV="0" flipH="0">
                <a:off x="11963400" y="2006243"/>
                <a:ext cx="495300" cy="508000"/>
              </a:xfrm>
              <a:prstGeom prst="rect">
                <a:avLst/>
              </a:prstGeom>
            </p:spPr>
          </p:pic>
          <p:sp>
            <p:nvSpPr>
              <p:cNvPr id="20010" name="Object 20010"/>
              <p:cNvSpPr txBox="1"/>
              <p:nvPr/>
            </p:nvSpPr>
            <p:spPr>
              <a:xfrm>
                <a:off x="12555140" y="1984810"/>
                <a:ext cx="1536700" cy="457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Home</a:t>
                </a:r>
                <a:endParaRPr lang="zh-CN" altLang="en-US"/>
              </a:p>
            </p:txBody>
          </p:sp>
        </p:grpSp>
        <p:grpSp>
          <p:nvGrpSpPr>
            <p:cNvPr id="20011" name="组合 20011"/>
            <p:cNvGrpSpPr/>
            <p:nvPr/>
          </p:nvGrpSpPr>
          <p:grpSpPr>
            <a:xfrm>
              <a:off x="14871700" y="2006243"/>
              <a:ext cx="2166937" cy="508000"/>
              <a:chOff x="14871700" y="2006243"/>
              <a:chExt cx="2166937" cy="508000"/>
            </a:xfrm>
          </p:grpSpPr>
          <p:sp>
            <p:nvSpPr>
              <p:cNvPr id="20012" name="Object 20012"/>
              <p:cNvSpPr txBox="1"/>
              <p:nvPr/>
            </p:nvSpPr>
            <p:spPr>
              <a:xfrm>
                <a:off x="15476537" y="1976277"/>
                <a:ext cx="1714500" cy="457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Service</a:t>
                </a:r>
                <a:endParaRPr lang="zh-CN" altLang="en-US"/>
              </a:p>
            </p:txBody>
          </p:sp>
          <p:pic>
            <p:nvPicPr>
              <p:cNvPr id="20013" name="image 20013"/>
              <p:cNvPicPr>
                <a:picLocks noChangeAspect="1"/>
              </p:cNvPicPr>
              <p:nvPr/>
            </p:nvPicPr>
            <p:blipFill>
              <a:blip r:embed="rId20013">
                </a:blip>
              <a:srcRect/>
              <a:stretch>
                <a:fillRect/>
              </a:stretch>
            </p:blipFill>
            <p:spPr>
              <a:xfrm rot="0" flipV="0" flipH="0">
                <a:off x="14871700" y="2006243"/>
                <a:ext cx="495300" cy="508000"/>
              </a:xfrm>
              <a:prstGeom prst="rect">
                <a:avLst/>
              </a:prstGeom>
            </p:spPr>
          </p:pic>
        </p:grpSp>
        <p:grpSp>
          <p:nvGrpSpPr>
            <p:cNvPr id="20014" name="组合 20014"/>
            <p:cNvGrpSpPr/>
            <p:nvPr/>
          </p:nvGrpSpPr>
          <p:grpSpPr>
            <a:xfrm>
              <a:off x="17983200" y="2031643"/>
              <a:ext cx="1920081" cy="486367"/>
              <a:chOff x="17983200" y="2031643"/>
              <a:chExt cx="1920081" cy="486367"/>
            </a:xfrm>
          </p:grpSpPr>
          <p:pic>
            <p:nvPicPr>
              <p:cNvPr id="20015" name="image 20015"/>
              <p:cNvPicPr>
                <a:picLocks noChangeAspect="1"/>
              </p:cNvPicPr>
              <p:nvPr/>
            </p:nvPicPr>
            <p:blipFill>
              <a:blip r:embed="rId20015">
                </a:blip>
              <a:srcRect/>
              <a:stretch>
                <a:fillRect/>
              </a:stretch>
            </p:blipFill>
            <p:spPr>
              <a:xfrm rot="0" flipV="0" flipH="0">
                <a:off x="17983200" y="2031643"/>
                <a:ext cx="469900" cy="457200"/>
              </a:xfrm>
              <a:prstGeom prst="rect">
                <a:avLst/>
              </a:prstGeom>
            </p:spPr>
          </p:pic>
          <p:sp>
            <p:nvSpPr>
              <p:cNvPr id="20016" name="Object 20016"/>
              <p:cNvSpPr txBox="1"/>
              <p:nvPr/>
            </p:nvSpPr>
            <p:spPr>
              <a:xfrm>
                <a:off x="18582481" y="1984611"/>
                <a:ext cx="1473200" cy="457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Work</a:t>
                </a:r>
                <a:endParaRPr lang="zh-CN" altLang="en-US"/>
              </a:p>
            </p:txBody>
          </p:sp>
        </p:grpSp>
        <p:grpSp>
          <p:nvGrpSpPr>
            <p:cNvPr id="20017" name="组合 20017"/>
            <p:cNvGrpSpPr/>
            <p:nvPr/>
          </p:nvGrpSpPr>
          <p:grpSpPr>
            <a:xfrm>
              <a:off x="20828000" y="2018943"/>
              <a:ext cx="1985962" cy="499067"/>
              <a:chOff x="20828000" y="2018943"/>
              <a:chExt cx="1985962" cy="499067"/>
            </a:xfrm>
          </p:grpSpPr>
          <p:pic>
            <p:nvPicPr>
              <p:cNvPr id="20018" name="image 20018"/>
              <p:cNvPicPr>
                <a:picLocks noChangeAspect="1"/>
              </p:cNvPicPr>
              <p:nvPr/>
            </p:nvPicPr>
            <p:blipFill>
              <a:blip r:embed="rId20018">
                </a:blip>
              <a:srcRect/>
              <a:stretch>
                <a:fillRect/>
              </a:stretch>
            </p:blipFill>
            <p:spPr>
              <a:xfrm rot="0" flipV="0" flipH="0">
                <a:off x="20828000" y="2018943"/>
                <a:ext cx="495300" cy="482600"/>
              </a:xfrm>
              <a:prstGeom prst="rect">
                <a:avLst/>
              </a:prstGeom>
            </p:spPr>
          </p:pic>
          <p:sp>
            <p:nvSpPr>
              <p:cNvPr id="20019" name="Object 20019"/>
              <p:cNvSpPr txBox="1"/>
              <p:nvPr/>
            </p:nvSpPr>
            <p:spPr>
              <a:xfrm>
                <a:off x="21442362" y="1984611"/>
                <a:ext cx="1524000" cy="457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About</a:t>
                </a:r>
                <a:endParaRPr lang="zh-CN" altLang="en-US"/>
              </a:p>
            </p:txBody>
          </p:sp>
        </p:grpSp>
      </p:grpSp>
      <p:pic>
        <p:nvPicPr>
          <p:cNvPr id="20020" name="image 20020"/>
          <p:cNvPicPr>
            <a:picLocks noChangeAspect="1"/>
          </p:cNvPicPr>
          <p:nvPr/>
        </p:nvPicPr>
        <p:blipFill>
          <a:blip r:embed="rId20020">
                </a:blip>
          <a:srcRect/>
          <a:stretch>
            <a:fillRect/>
          </a:stretch>
        </p:blipFill>
        <p:spPr>
          <a:xfrm rot="0" flipV="0" flipH="0">
            <a:off x="1803400" y="10034899"/>
            <a:ext cx="5144678" cy="1507861"/>
          </a:xfrm>
          <a:prstGeom prst="rect">
            <a:avLst/>
          </a:prstGeom>
        </p:spPr>
      </p:pic>
      <p:sp>
        <p:nvSpPr>
          <p:cNvPr id="20021" name="Object 20021"/>
          <p:cNvSpPr txBox="1"/>
          <p:nvPr/>
        </p:nvSpPr>
        <p:spPr>
          <a:xfrm>
            <a:off x="2088055" y="10622088"/>
            <a:ext cx="4575366" cy="584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800" i="0" b="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  主讲人：高小定  </a:t>
            </a:r>
            <a:endParaRPr lang="zh-CN" altLang="en-US"/>
          </a:p>
        </p:txBody>
      </p:sp>
      <p:grpSp>
        <p:nvGrpSpPr>
          <p:cNvPr id="20022" name="组合 20022"/>
          <p:cNvGrpSpPr/>
          <p:nvPr/>
        </p:nvGrpSpPr>
        <p:grpSpPr>
          <a:xfrm>
            <a:off x="22463347" y="5880100"/>
            <a:ext cx="254000" cy="1930400"/>
            <a:chOff x="22463347" y="5880100"/>
            <a:chExt cx="254000" cy="1930400"/>
          </a:xfrm>
        </p:grpSpPr>
        <p:pic>
          <p:nvPicPr>
            <p:cNvPr id="20023" name="image 20023"/>
            <p:cNvPicPr>
              <a:picLocks noChangeAspect="1"/>
            </p:cNvPicPr>
            <p:nvPr/>
          </p:nvPicPr>
          <p:blipFill>
            <a:blip r:embed="rId20023">
                </a:blip>
            <a:srcRect/>
            <a:stretch>
              <a:fillRect/>
            </a:stretch>
          </p:blipFill>
          <p:spPr>
            <a:xfrm rot="0" flipV="0" flipH="0">
              <a:off x="22463347" y="5880100"/>
              <a:ext cx="254000" cy="1930400"/>
            </a:xfrm>
            <a:prstGeom prst="rect">
              <a:avLst/>
            </a:prstGeom>
          </p:spPr>
        </p:pic>
        <p:pic>
          <p:nvPicPr>
            <p:cNvPr id="20024" name="image 20024"/>
            <p:cNvPicPr>
              <a:picLocks noChangeAspect="1"/>
            </p:cNvPicPr>
            <p:nvPr/>
          </p:nvPicPr>
          <p:blipFill>
            <a:blip r:embed="rId20024">
                </a:blip>
            <a:srcRect/>
            <a:stretch>
              <a:fillRect/>
            </a:stretch>
          </p:blipFill>
          <p:spPr>
            <a:xfrm rot="0" flipV="0" flipH="0">
              <a:off x="22476047" y="5892800"/>
              <a:ext cx="241300" cy="381000"/>
            </a:xfrm>
            <a:prstGeom prst="rect">
              <a:avLst/>
            </a:prstGeom>
          </p:spPr>
        </p:pic>
      </p:grpSp>
      <p:sp>
        <p:nvSpPr>
          <p:cNvPr id="20025" name="Object 20025"/>
          <p:cNvSpPr txBox="1"/>
          <p:nvPr/>
        </p:nvSpPr>
        <p:spPr>
          <a:xfrm>
            <a:off x="1986455" y="3928519"/>
            <a:ext cx="11763171" cy="223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4166"/>
              </a:lnSpc>
            </a:pPr>
            <a:r>
              <a:rPr sz="14000" i="0" b="0" spc="1200" dirty="0" smtClean="0" lang="zh-CN">
                <a:solidFill>
                  <a:srgbClr val="0A6AF5"/>
                </a:solidFill>
                <a:latin typeface="OPPOSans-H"/>
                <a:ea typeface="OPPOSans-H"/>
              </a:rPr>
              <a:t>感谢</a:t>
            </a:r>
            <a:endParaRPr lang="zh-CN" altLang="en-US"/>
          </a:p>
        </p:txBody>
      </p:sp>
      <p:sp>
        <p:nvSpPr>
          <p:cNvPr id="20026" name="Object 20026"/>
          <p:cNvSpPr txBox="1"/>
          <p:nvPr/>
        </p:nvSpPr>
        <p:spPr>
          <a:xfrm>
            <a:off x="1986455" y="7988496"/>
            <a:ext cx="10980894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4000" i="0" b="0" dirty="0" smtClean="0" lang="zh-CN">
                <a:solidFill>
                  <a:srgbClr val="717171"/>
                </a:solidFill>
                <a:latin typeface="OPPOSans-R"/>
                <a:ea typeface="OPPOSans-R"/>
              </a:rPr>
              <a:t>THANK YOU FOR WATCHING</a:t>
            </a:r>
            <a:endParaRPr lang="zh-CN" altLang="en-US"/>
          </a:p>
        </p:txBody>
      </p:sp>
      <p:sp>
        <p:nvSpPr>
          <p:cNvPr id="20027" name="Object 20027"/>
          <p:cNvSpPr txBox="1"/>
          <p:nvPr/>
        </p:nvSpPr>
        <p:spPr>
          <a:xfrm>
            <a:off x="1986455" y="6029293"/>
            <a:ext cx="11763171" cy="190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4166"/>
              </a:lnSpc>
            </a:pPr>
            <a:r>
              <a:rPr sz="120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您的观看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-25400" y="-12700"/>
            <a:ext cx="12230100" cy="13754100"/>
          </a:xfrm>
          <a:prstGeom prst="rect">
            <a:avLst/>
          </a:prstGeom>
        </p:spPr>
      </p:pic>
      <p:grpSp>
        <p:nvGrpSpPr>
          <p:cNvPr id="302" name="组合 302"/>
          <p:cNvGrpSpPr/>
          <p:nvPr/>
        </p:nvGrpSpPr>
        <p:grpSpPr>
          <a:xfrm>
            <a:off x="292100" y="292100"/>
            <a:ext cx="23799800" cy="13131800"/>
            <a:chOff x="292100" y="292100"/>
            <a:chExt cx="23799800" cy="13131800"/>
          </a:xfrm>
        </p:grpSpPr>
        <p:pic>
          <p:nvPicPr>
            <p:cNvPr id="303" name="image 303"/>
            <p:cNvPicPr>
              <a:picLocks noChangeAspect="1"/>
            </p:cNvPicPr>
            <p:nvPr/>
          </p:nvPicPr>
          <p:blipFill>
            <a:blip r:embed="rId303">
                </a:blip>
            <a:srcRect/>
            <a:stretch>
              <a:fillRect/>
            </a:stretch>
          </p:blipFill>
          <p:spPr>
            <a:xfrm rot="0" flipV="0" flipH="0">
              <a:off x="292100" y="292100"/>
              <a:ext cx="23799800" cy="13131800"/>
            </a:xfrm>
            <a:prstGeom prst="rect">
              <a:avLst/>
            </a:prstGeom>
          </p:spPr>
        </p:pic>
        <p:pic>
          <p:nvPicPr>
            <p:cNvPr id="304" name="image 304"/>
            <p:cNvPicPr>
              <a:picLocks noChangeAspect="1"/>
            </p:cNvPicPr>
            <p:nvPr/>
          </p:nvPicPr>
          <p:blipFill>
            <a:blip r:embed="rId304">
                </a:blip>
            <a:srcRect/>
            <a:stretch>
              <a:fillRect/>
            </a:stretch>
          </p:blipFill>
          <p:spPr>
            <a:xfrm rot="0" flipV="0" flipH="0">
              <a:off x="622300" y="609600"/>
              <a:ext cx="23139400" cy="12496800"/>
            </a:xfrm>
            <a:prstGeom prst="rect">
              <a:avLst/>
            </a:prstGeom>
          </p:spPr>
        </p:pic>
      </p:grpSp>
      <p:pic>
        <p:nvPicPr>
          <p:cNvPr id="305" name="image 305"/>
          <p:cNvPicPr>
            <a:picLocks noChangeAspect="1"/>
          </p:cNvPicPr>
          <p:nvPr/>
        </p:nvPicPr>
        <p:blipFill>
          <a:blip r:embed="rId305">
                </a:blip>
          <a:srcRect/>
          <a:stretch>
            <a:fillRect/>
          </a:stretch>
        </p:blipFill>
        <p:spPr>
          <a:xfrm rot="0" flipV="0" flipH="0">
            <a:off x="13093700" y="3492500"/>
            <a:ext cx="9779000" cy="7975600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013743" y="6502591"/>
            <a:ext cx="8039100" cy="1371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000" i="0" b="0" spc="81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企业介绍</a:t>
            </a:r>
            <a:endParaRPr lang="zh-CN" altLang="en-US"/>
          </a:p>
        </p:txBody>
      </p:sp>
      <p:grpSp>
        <p:nvGrpSpPr>
          <p:cNvPr id="307" name="组合 307"/>
          <p:cNvGrpSpPr/>
          <p:nvPr/>
        </p:nvGrpSpPr>
        <p:grpSpPr>
          <a:xfrm>
            <a:off x="2108200" y="3835400"/>
            <a:ext cx="2311400" cy="2628900"/>
            <a:chOff x="2108200" y="3835400"/>
            <a:chExt cx="2311400" cy="26289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308">
                </a:blip>
            <a:srcRect/>
            <a:stretch>
              <a:fillRect/>
            </a:stretch>
          </p:blipFill>
          <p:spPr>
            <a:xfrm rot="0" flipV="0" flipH="0">
              <a:off x="2108200" y="4495800"/>
              <a:ext cx="1181100" cy="19685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309">
                </a:blip>
            <a:srcRect/>
            <a:stretch>
              <a:fillRect/>
            </a:stretch>
          </p:blipFill>
          <p:spPr>
            <a:xfrm rot="0" flipV="0" flipH="0">
              <a:off x="3251200" y="4495800"/>
              <a:ext cx="1168400" cy="1968500"/>
            </a:xfrm>
            <a:prstGeom prst="rect">
              <a:avLst/>
            </a:prstGeom>
          </p:spPr>
        </p:pic>
        <p:pic>
          <p:nvPicPr>
            <p:cNvPr id="3010" name="image 3010"/>
            <p:cNvPicPr>
              <a:picLocks noChangeAspect="1"/>
            </p:cNvPicPr>
            <p:nvPr/>
          </p:nvPicPr>
          <p:blipFill>
            <a:blip r:embed="rId3010">
                </a:blip>
            <a:srcRect/>
            <a:stretch>
              <a:fillRect/>
            </a:stretch>
          </p:blipFill>
          <p:spPr>
            <a:xfrm rot="0" flipV="0" flipH="0">
              <a:off x="2108200" y="3835400"/>
              <a:ext cx="2311400" cy="1358900"/>
            </a:xfrm>
            <a:prstGeom prst="rect">
              <a:avLst/>
            </a:prstGeom>
          </p:spPr>
        </p:pic>
      </p:grpSp>
      <p:sp>
        <p:nvSpPr>
          <p:cNvPr id="3011" name="Object 3011"/>
          <p:cNvSpPr txBox="1"/>
          <p:nvPr/>
        </p:nvSpPr>
        <p:spPr>
          <a:xfrm>
            <a:off x="1592443" y="2979134"/>
            <a:ext cx="3342913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spc="24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01</a:t>
            </a:r>
            <a:endParaRPr lang="zh-CN" altLang="en-US"/>
          </a:p>
        </p:txBody>
      </p:sp>
      <p:grpSp>
        <p:nvGrpSpPr>
          <p:cNvPr id="3012" name="组合 3012"/>
          <p:cNvGrpSpPr/>
          <p:nvPr/>
        </p:nvGrpSpPr>
        <p:grpSpPr>
          <a:xfrm>
            <a:off x="2095500" y="9118600"/>
            <a:ext cx="9604771" cy="2282227"/>
            <a:chOff x="2095500" y="9118600"/>
            <a:chExt cx="9604771" cy="2282227"/>
          </a:xfrm>
        </p:grpSpPr>
        <p:sp>
          <p:nvSpPr>
            <p:cNvPr id="3013" name="Object 3013"/>
            <p:cNvSpPr txBox="1"/>
            <p:nvPr/>
          </p:nvSpPr>
          <p:spPr>
            <a:xfrm>
              <a:off x="2010171" y="9584727"/>
              <a:ext cx="9842500" cy="173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spc="12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稿定微店基于SaaS模式,目标做移动互联网时代最好用的开店工具。整合上下游渠道资源,向商户提供强大的微商城平台和1000+种移动电商解决方案。</a:t>
              </a:r>
              <a:endParaRPr lang="zh-CN" altLang="en-US"/>
            </a:p>
          </p:txBody>
        </p:sp>
        <p:grpSp>
          <p:nvGrpSpPr>
            <p:cNvPr id="3014" name="组合 3014"/>
            <p:cNvGrpSpPr/>
            <p:nvPr/>
          </p:nvGrpSpPr>
          <p:grpSpPr>
            <a:xfrm>
              <a:off x="2095500" y="9118600"/>
              <a:ext cx="1917700" cy="254000"/>
              <a:chOff x="2095500" y="9118600"/>
              <a:chExt cx="1917700" cy="254000"/>
            </a:xfrm>
          </p:grpSpPr>
          <p:pic>
            <p:nvPicPr>
              <p:cNvPr id="3015" name="image 3015"/>
              <p:cNvPicPr>
                <a:picLocks noChangeAspect="1"/>
              </p:cNvPicPr>
              <p:nvPr/>
            </p:nvPicPr>
            <p:blipFill>
              <a:blip r:embed="rId3015">
                </a:blip>
              <a:srcRect/>
              <a:stretch>
                <a:fillRect/>
              </a:stretch>
            </p:blipFill>
            <p:spPr>
              <a:xfrm rot="0" flipV="0" flipH="0">
                <a:off x="2095500" y="9118600"/>
                <a:ext cx="1917700" cy="254000"/>
              </a:xfrm>
              <a:prstGeom prst="rect">
                <a:avLst/>
              </a:prstGeom>
            </p:spPr>
          </p:pic>
          <p:pic>
            <p:nvPicPr>
              <p:cNvPr id="3016" name="image 3016"/>
              <p:cNvPicPr>
                <a:picLocks noChangeAspect="1"/>
              </p:cNvPicPr>
              <p:nvPr/>
            </p:nvPicPr>
            <p:blipFill>
              <a:blip r:embed="rId3016">
                </a:blip>
              <a:srcRect/>
              <a:stretch>
                <a:fillRect/>
              </a:stretch>
            </p:blipFill>
            <p:spPr>
              <a:xfrm rot="0" flipV="0" flipH="0">
                <a:off x="2857500" y="9118600"/>
                <a:ext cx="381000" cy="2540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3416300" y="6604000"/>
            <a:ext cx="20980400" cy="38100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>
            <a:off x="2029181" y="8937821"/>
            <a:ext cx="28956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稿定商城在深圳创立</a:t>
            </a:r>
            <a:endParaRPr lang="zh-CN" altLang="en-US"/>
          </a:p>
        </p:txBody>
      </p:sp>
      <p:sp>
        <p:nvSpPr>
          <p:cNvPr id="403" name="Object 403"/>
          <p:cNvSpPr txBox="1"/>
          <p:nvPr/>
        </p:nvSpPr>
        <p:spPr>
          <a:xfrm>
            <a:off x="7531059" y="8937424"/>
            <a:ext cx="2895600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平台技术大幅提升，服务1000+商家</a:t>
            </a:r>
            <a:endParaRPr lang="zh-CN" altLang="en-US"/>
          </a:p>
        </p:txBody>
      </p:sp>
      <p:sp>
        <p:nvSpPr>
          <p:cNvPr id="404" name="Object 404"/>
          <p:cNvSpPr txBox="1"/>
          <p:nvPr/>
        </p:nvSpPr>
        <p:spPr>
          <a:xfrm>
            <a:off x="13050403" y="8946949"/>
            <a:ext cx="2895600" cy="231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占据了电商工具市场大部分市场份额，跻身行业前列</a:t>
            </a:r>
            <a:endParaRPr lang="zh-CN" altLang="en-US"/>
          </a:p>
        </p:txBody>
      </p:sp>
      <p:sp>
        <p:nvSpPr>
          <p:cNvPr id="405" name="Object 405"/>
          <p:cNvSpPr txBox="1"/>
          <p:nvPr/>
        </p:nvSpPr>
        <p:spPr>
          <a:xfrm>
            <a:off x="18540815" y="8943575"/>
            <a:ext cx="2895600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公司员工2000+，服务10000+商家</a:t>
            </a:r>
            <a:endParaRPr lang="zh-CN" altLang="en-US"/>
          </a:p>
        </p:txBody>
      </p:sp>
      <p:grpSp>
        <p:nvGrpSpPr>
          <p:cNvPr id="406" name="组合 406"/>
          <p:cNvGrpSpPr/>
          <p:nvPr/>
        </p:nvGrpSpPr>
        <p:grpSpPr>
          <a:xfrm>
            <a:off x="8369429" y="850900"/>
            <a:ext cx="7759700" cy="2410534"/>
            <a:chOff x="8369429" y="850900"/>
            <a:chExt cx="7759700" cy="2410534"/>
          </a:xfrm>
        </p:grpSpPr>
        <p:sp>
          <p:nvSpPr>
            <p:cNvPr id="407" name="Object 407"/>
            <p:cNvSpPr txBox="1"/>
            <p:nvPr/>
          </p:nvSpPr>
          <p:spPr>
            <a:xfrm>
              <a:off x="8369429" y="2181934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企业发展历程</a:t>
              </a:r>
              <a:endParaRPr lang="zh-CN" altLang="en-US"/>
            </a:p>
          </p:txBody>
        </p:sp>
        <p:grpSp>
          <p:nvGrpSpPr>
            <p:cNvPr id="408" name="组合 408"/>
            <p:cNvGrpSpPr/>
            <p:nvPr/>
          </p:nvGrpSpPr>
          <p:grpSpPr>
            <a:xfrm>
              <a:off x="11607800" y="850900"/>
              <a:ext cx="1168400" cy="1333500"/>
              <a:chOff x="11607800" y="850900"/>
              <a:chExt cx="1168400" cy="1333500"/>
            </a:xfrm>
          </p:grpSpPr>
          <p:pic>
            <p:nvPicPr>
              <p:cNvPr id="409" name="image 409"/>
              <p:cNvPicPr>
                <a:picLocks noChangeAspect="1"/>
              </p:cNvPicPr>
              <p:nvPr/>
            </p:nvPicPr>
            <p:blipFill>
              <a:blip r:embed="rId409">
                </a:blip>
              <a:srcRect/>
              <a:stretch>
                <a:fillRect/>
              </a:stretch>
            </p:blipFill>
            <p:spPr>
              <a:xfrm rot="0" flipV="0" flipH="0">
                <a:off x="11607800" y="1181100"/>
                <a:ext cx="596900" cy="1003300"/>
              </a:xfrm>
              <a:prstGeom prst="rect">
                <a:avLst/>
              </a:prstGeom>
            </p:spPr>
          </p:pic>
          <p:pic>
            <p:nvPicPr>
              <p:cNvPr id="4010" name="image 4010"/>
              <p:cNvPicPr>
                <a:picLocks noChangeAspect="1"/>
              </p:cNvPicPr>
              <p:nvPr/>
            </p:nvPicPr>
            <p:blipFill>
              <a:blip r:embed="rId4010">
                </a:blip>
              <a:srcRect/>
              <a:stretch>
                <a:fillRect/>
              </a:stretch>
            </p:blipFill>
            <p:spPr>
              <a:xfrm rot="0" flipV="0" flipH="0">
                <a:off x="12166600" y="11811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4011" name="image 4011"/>
              <p:cNvPicPr>
                <a:picLocks noChangeAspect="1"/>
              </p:cNvPicPr>
              <p:nvPr/>
            </p:nvPicPr>
            <p:blipFill>
              <a:blip r:embed="rId4011">
                </a:blip>
              <a:srcRect/>
              <a:stretch>
                <a:fillRect/>
              </a:stretch>
            </p:blipFill>
            <p:spPr>
              <a:xfrm rot="0" flipV="0" flipH="0">
                <a:off x="11607800" y="850900"/>
                <a:ext cx="1168400" cy="698500"/>
              </a:xfrm>
              <a:prstGeom prst="rect">
                <a:avLst/>
              </a:prstGeom>
            </p:spPr>
          </p:pic>
        </p:grpSp>
      </p:grpSp>
      <p:grpSp>
        <p:nvGrpSpPr>
          <p:cNvPr id="4012" name="组合 4012"/>
          <p:cNvGrpSpPr/>
          <p:nvPr/>
        </p:nvGrpSpPr>
        <p:grpSpPr>
          <a:xfrm>
            <a:off x="18851860" y="4673600"/>
            <a:ext cx="2301278" cy="1307919"/>
            <a:chOff x="18851860" y="4673600"/>
            <a:chExt cx="2301278" cy="1307919"/>
          </a:xfrm>
        </p:grpSpPr>
        <p:pic>
          <p:nvPicPr>
            <p:cNvPr id="4013" name="image 4013"/>
            <p:cNvPicPr>
              <a:picLocks noChangeAspect="1"/>
            </p:cNvPicPr>
            <p:nvPr/>
          </p:nvPicPr>
          <p:blipFill>
            <a:blip r:embed="rId4013">
                </a:blip>
            <a:srcRect/>
            <a:stretch>
              <a:fillRect/>
            </a:stretch>
          </p:blipFill>
          <p:spPr>
            <a:xfrm rot="0" flipV="0" flipH="0">
              <a:off x="19735800" y="4673600"/>
              <a:ext cx="444500" cy="635000"/>
            </a:xfrm>
            <a:prstGeom prst="rect">
              <a:avLst/>
            </a:prstGeom>
          </p:spPr>
        </p:pic>
        <p:sp>
          <p:nvSpPr>
            <p:cNvPr id="4014" name="Object 4014"/>
            <p:cNvSpPr txBox="1"/>
            <p:nvPr/>
          </p:nvSpPr>
          <p:spPr>
            <a:xfrm>
              <a:off x="18851860" y="5359219"/>
              <a:ext cx="2301278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2014年</a:t>
              </a:r>
              <a:endParaRPr lang="zh-CN" altLang="en-US"/>
            </a:p>
          </p:txBody>
        </p:sp>
      </p:grpSp>
      <p:grpSp>
        <p:nvGrpSpPr>
          <p:cNvPr id="4015" name="组合 4015"/>
          <p:cNvGrpSpPr/>
          <p:nvPr/>
        </p:nvGrpSpPr>
        <p:grpSpPr>
          <a:xfrm>
            <a:off x="13246811" y="4673600"/>
            <a:ext cx="2309977" cy="1307919"/>
            <a:chOff x="13246811" y="4673600"/>
            <a:chExt cx="2309977" cy="1307919"/>
          </a:xfrm>
        </p:grpSpPr>
        <p:pic>
          <p:nvPicPr>
            <p:cNvPr id="4016" name="image 4016"/>
            <p:cNvPicPr>
              <a:picLocks noChangeAspect="1"/>
            </p:cNvPicPr>
            <p:nvPr/>
          </p:nvPicPr>
          <p:blipFill>
            <a:blip r:embed="rId4016">
                </a:blip>
            <a:srcRect/>
            <a:stretch>
              <a:fillRect/>
            </a:stretch>
          </p:blipFill>
          <p:spPr>
            <a:xfrm rot="0" flipV="0" flipH="0">
              <a:off x="14147800" y="4673600"/>
              <a:ext cx="622300" cy="635000"/>
            </a:xfrm>
            <a:prstGeom prst="rect">
              <a:avLst/>
            </a:prstGeom>
          </p:spPr>
        </p:pic>
        <p:sp>
          <p:nvSpPr>
            <p:cNvPr id="4017" name="Object 4017"/>
            <p:cNvSpPr txBox="1"/>
            <p:nvPr/>
          </p:nvSpPr>
          <p:spPr>
            <a:xfrm>
              <a:off x="13246811" y="5359219"/>
              <a:ext cx="2309977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2013年</a:t>
              </a:r>
              <a:endParaRPr lang="zh-CN" altLang="en-US"/>
            </a:p>
          </p:txBody>
        </p:sp>
      </p:grpSp>
      <p:grpSp>
        <p:nvGrpSpPr>
          <p:cNvPr id="4018" name="组合 4018"/>
          <p:cNvGrpSpPr/>
          <p:nvPr/>
        </p:nvGrpSpPr>
        <p:grpSpPr>
          <a:xfrm>
            <a:off x="7789583" y="4648200"/>
            <a:ext cx="2302433" cy="1346200"/>
            <a:chOff x="7789583" y="4648200"/>
            <a:chExt cx="2302433" cy="1346200"/>
          </a:xfrm>
        </p:grpSpPr>
        <p:pic>
          <p:nvPicPr>
            <p:cNvPr id="4019" name="image 4019"/>
            <p:cNvPicPr>
              <a:picLocks noChangeAspect="1"/>
            </p:cNvPicPr>
            <p:nvPr/>
          </p:nvPicPr>
          <p:blipFill>
            <a:blip r:embed="rId4019">
                </a:blip>
            <a:srcRect/>
            <a:stretch>
              <a:fillRect/>
            </a:stretch>
          </p:blipFill>
          <p:spPr>
            <a:xfrm rot="0" flipV="0" flipH="0">
              <a:off x="8610600" y="4648200"/>
              <a:ext cx="584200" cy="584200"/>
            </a:xfrm>
            <a:prstGeom prst="rect">
              <a:avLst/>
            </a:prstGeom>
          </p:spPr>
        </p:pic>
        <p:sp>
          <p:nvSpPr>
            <p:cNvPr id="4020" name="Object 4020"/>
            <p:cNvSpPr txBox="1"/>
            <p:nvPr/>
          </p:nvSpPr>
          <p:spPr>
            <a:xfrm>
              <a:off x="7789583" y="5372100"/>
              <a:ext cx="2302433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2012年</a:t>
              </a:r>
              <a:endParaRPr lang="zh-CN" altLang="en-US"/>
            </a:p>
          </p:txBody>
        </p:sp>
      </p:grpSp>
      <p:grpSp>
        <p:nvGrpSpPr>
          <p:cNvPr id="4021" name="组合 4021"/>
          <p:cNvGrpSpPr/>
          <p:nvPr/>
        </p:nvGrpSpPr>
        <p:grpSpPr>
          <a:xfrm>
            <a:off x="2421381" y="4635500"/>
            <a:ext cx="2027937" cy="1346019"/>
            <a:chOff x="2421381" y="4635500"/>
            <a:chExt cx="2027937" cy="1346019"/>
          </a:xfrm>
        </p:grpSpPr>
        <p:sp>
          <p:nvSpPr>
            <p:cNvPr id="4022" name="Object 4022"/>
            <p:cNvSpPr txBox="1"/>
            <p:nvPr/>
          </p:nvSpPr>
          <p:spPr>
            <a:xfrm>
              <a:off x="2421381" y="5359219"/>
              <a:ext cx="2027937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 2011年 </a:t>
              </a:r>
              <a:endParaRPr lang="zh-CN" altLang="en-US"/>
            </a:p>
          </p:txBody>
        </p:sp>
        <p:grpSp>
          <p:nvGrpSpPr>
            <p:cNvPr id="4023" name="组合 4023"/>
            <p:cNvGrpSpPr/>
            <p:nvPr/>
          </p:nvGrpSpPr>
          <p:grpSpPr>
            <a:xfrm>
              <a:off x="3149600" y="4635500"/>
              <a:ext cx="571500" cy="673100"/>
              <a:chOff x="3149600" y="4635500"/>
              <a:chExt cx="571500" cy="673100"/>
            </a:xfrm>
          </p:grpSpPr>
          <p:pic>
            <p:nvPicPr>
              <p:cNvPr id="4024" name="image 4024"/>
              <p:cNvPicPr>
                <a:picLocks noChangeAspect="1"/>
              </p:cNvPicPr>
              <p:nvPr/>
            </p:nvPicPr>
            <p:blipFill>
              <a:blip r:embed="rId4024">
                </a:blip>
              <a:srcRect/>
              <a:stretch>
                <a:fillRect/>
              </a:stretch>
            </p:blipFill>
            <p:spPr>
              <a:xfrm rot="0" flipV="0" flipH="0">
                <a:off x="3149600" y="4673600"/>
                <a:ext cx="571500" cy="635000"/>
              </a:xfrm>
              <a:prstGeom prst="rect">
                <a:avLst/>
              </a:prstGeom>
            </p:spPr>
          </p:pic>
          <p:pic>
            <p:nvPicPr>
              <p:cNvPr id="4025" name="image 4025"/>
              <p:cNvPicPr>
                <a:picLocks noChangeAspect="1"/>
              </p:cNvPicPr>
              <p:nvPr/>
            </p:nvPicPr>
            <p:blipFill>
              <a:blip r:embed="rId4025">
                </a:blip>
              <a:srcRect/>
              <a:stretch>
                <a:fillRect/>
              </a:stretch>
            </p:blipFill>
            <p:spPr>
              <a:xfrm rot="0" flipV="0" flipH="0">
                <a:off x="3276600" y="4635500"/>
                <a:ext cx="330200" cy="266700"/>
              </a:xfrm>
              <a:prstGeom prst="rect">
                <a:avLst/>
              </a:prstGeom>
            </p:spPr>
          </p:pic>
        </p:grpSp>
      </p:grpSp>
      <p:grpSp>
        <p:nvGrpSpPr>
          <p:cNvPr id="4026" name="组合 4026"/>
          <p:cNvGrpSpPr/>
          <p:nvPr/>
        </p:nvGrpSpPr>
        <p:grpSpPr>
          <a:xfrm>
            <a:off x="3175000" y="6210300"/>
            <a:ext cx="508000" cy="2959100"/>
            <a:chOff x="3175000" y="6210300"/>
            <a:chExt cx="508000" cy="2959100"/>
          </a:xfrm>
        </p:grpSpPr>
        <p:pic>
          <p:nvPicPr>
            <p:cNvPr id="4027" name="image 4027"/>
            <p:cNvPicPr>
              <a:picLocks noChangeAspect="1"/>
            </p:cNvPicPr>
            <p:nvPr/>
          </p:nvPicPr>
          <p:blipFill>
            <a:blip r:embed="rId4027">
                </a:blip>
            <a:srcRect/>
            <a:stretch>
              <a:fillRect/>
            </a:stretch>
          </p:blipFill>
          <p:spPr>
            <a:xfrm rot="0" flipV="0" flipH="0">
              <a:off x="3390900" y="6210300"/>
              <a:ext cx="101600" cy="2959100"/>
            </a:xfrm>
            <a:prstGeom prst="rect">
              <a:avLst/>
            </a:prstGeom>
          </p:spPr>
        </p:pic>
        <p:pic>
          <p:nvPicPr>
            <p:cNvPr id="4028" name="image 4028"/>
            <p:cNvPicPr>
              <a:picLocks noChangeAspect="1"/>
            </p:cNvPicPr>
            <p:nvPr/>
          </p:nvPicPr>
          <p:blipFill>
            <a:blip r:embed="rId4028">
                </a:blip>
            <a:srcRect/>
            <a:stretch>
              <a:fillRect/>
            </a:stretch>
          </p:blipFill>
          <p:spPr>
            <a:xfrm rot="0" flipV="0" flipH="0">
              <a:off x="3175000" y="6311900"/>
              <a:ext cx="508000" cy="495300"/>
            </a:xfrm>
            <a:prstGeom prst="rect">
              <a:avLst/>
            </a:prstGeom>
          </p:spPr>
        </p:pic>
      </p:grpSp>
      <p:grpSp>
        <p:nvGrpSpPr>
          <p:cNvPr id="4029" name="组合 4029"/>
          <p:cNvGrpSpPr/>
          <p:nvPr/>
        </p:nvGrpSpPr>
        <p:grpSpPr>
          <a:xfrm>
            <a:off x="8674100" y="6210300"/>
            <a:ext cx="495300" cy="2959100"/>
            <a:chOff x="8674100" y="6210300"/>
            <a:chExt cx="495300" cy="2959100"/>
          </a:xfrm>
        </p:grpSpPr>
        <p:pic>
          <p:nvPicPr>
            <p:cNvPr id="4030" name="image 4030"/>
            <p:cNvPicPr>
              <a:picLocks noChangeAspect="1"/>
            </p:cNvPicPr>
            <p:nvPr/>
          </p:nvPicPr>
          <p:blipFill>
            <a:blip r:embed="rId4030">
                </a:blip>
            <a:srcRect/>
            <a:stretch>
              <a:fillRect/>
            </a:stretch>
          </p:blipFill>
          <p:spPr>
            <a:xfrm rot="0" flipV="0" flipH="0">
              <a:off x="8890000" y="6210300"/>
              <a:ext cx="101600" cy="2959100"/>
            </a:xfrm>
            <a:prstGeom prst="rect">
              <a:avLst/>
            </a:prstGeom>
          </p:spPr>
        </p:pic>
        <p:pic>
          <p:nvPicPr>
            <p:cNvPr id="4031" name="image 4031"/>
            <p:cNvPicPr>
              <a:picLocks noChangeAspect="1"/>
            </p:cNvPicPr>
            <p:nvPr/>
          </p:nvPicPr>
          <p:blipFill>
            <a:blip r:embed="rId4031">
                </a:blip>
            <a:srcRect/>
            <a:stretch>
              <a:fillRect/>
            </a:stretch>
          </p:blipFill>
          <p:spPr>
            <a:xfrm rot="0" flipV="0" flipH="0">
              <a:off x="8674100" y="6311900"/>
              <a:ext cx="495300" cy="495300"/>
            </a:xfrm>
            <a:prstGeom prst="rect">
              <a:avLst/>
            </a:prstGeom>
          </p:spPr>
        </p:pic>
      </p:grpSp>
      <p:grpSp>
        <p:nvGrpSpPr>
          <p:cNvPr id="4032" name="组合 4032"/>
          <p:cNvGrpSpPr/>
          <p:nvPr/>
        </p:nvGrpSpPr>
        <p:grpSpPr>
          <a:xfrm>
            <a:off x="14185900" y="6210300"/>
            <a:ext cx="495300" cy="2959100"/>
            <a:chOff x="14185900" y="6210300"/>
            <a:chExt cx="495300" cy="2959100"/>
          </a:xfrm>
        </p:grpSpPr>
        <p:pic>
          <p:nvPicPr>
            <p:cNvPr id="4033" name="image 4033"/>
            <p:cNvPicPr>
              <a:picLocks noChangeAspect="1"/>
            </p:cNvPicPr>
            <p:nvPr/>
          </p:nvPicPr>
          <p:blipFill>
            <a:blip r:embed="rId4033">
                </a:blip>
            <a:srcRect/>
            <a:stretch>
              <a:fillRect/>
            </a:stretch>
          </p:blipFill>
          <p:spPr>
            <a:xfrm rot="0" flipV="0" flipH="0">
              <a:off x="14401800" y="6210300"/>
              <a:ext cx="101600" cy="2959100"/>
            </a:xfrm>
            <a:prstGeom prst="rect">
              <a:avLst/>
            </a:prstGeom>
          </p:spPr>
        </p:pic>
        <p:pic>
          <p:nvPicPr>
            <p:cNvPr id="4034" name="image 4034"/>
            <p:cNvPicPr>
              <a:picLocks noChangeAspect="1"/>
            </p:cNvPicPr>
            <p:nvPr/>
          </p:nvPicPr>
          <p:blipFill>
            <a:blip r:embed="rId4034">
                </a:blip>
            <a:srcRect/>
            <a:stretch>
              <a:fillRect/>
            </a:stretch>
          </p:blipFill>
          <p:spPr>
            <a:xfrm rot="0" flipV="0" flipH="0">
              <a:off x="14185900" y="6311900"/>
              <a:ext cx="495300" cy="495300"/>
            </a:xfrm>
            <a:prstGeom prst="rect">
              <a:avLst/>
            </a:prstGeom>
          </p:spPr>
        </p:pic>
      </p:grpSp>
      <p:grpSp>
        <p:nvGrpSpPr>
          <p:cNvPr id="4035" name="组合 4035"/>
          <p:cNvGrpSpPr/>
          <p:nvPr/>
        </p:nvGrpSpPr>
        <p:grpSpPr>
          <a:xfrm>
            <a:off x="19697700" y="6210300"/>
            <a:ext cx="495300" cy="2959100"/>
            <a:chOff x="19697700" y="6210300"/>
            <a:chExt cx="495300" cy="2959100"/>
          </a:xfrm>
        </p:grpSpPr>
        <p:pic>
          <p:nvPicPr>
            <p:cNvPr id="4036" name="image 4036"/>
            <p:cNvPicPr>
              <a:picLocks noChangeAspect="1"/>
            </p:cNvPicPr>
            <p:nvPr/>
          </p:nvPicPr>
          <p:blipFill>
            <a:blip r:embed="rId4036">
                </a:blip>
            <a:srcRect/>
            <a:stretch>
              <a:fillRect/>
            </a:stretch>
          </p:blipFill>
          <p:spPr>
            <a:xfrm rot="0" flipV="0" flipH="0">
              <a:off x="19900900" y="6210300"/>
              <a:ext cx="101600" cy="2959100"/>
            </a:xfrm>
            <a:prstGeom prst="rect">
              <a:avLst/>
            </a:prstGeom>
          </p:spPr>
        </p:pic>
        <p:pic>
          <p:nvPicPr>
            <p:cNvPr id="4037" name="image 4037"/>
            <p:cNvPicPr>
              <a:picLocks noChangeAspect="1"/>
            </p:cNvPicPr>
            <p:nvPr/>
          </p:nvPicPr>
          <p:blipFill>
            <a:blip r:embed="rId4037">
                </a:blip>
            <a:srcRect/>
            <a:stretch>
              <a:fillRect/>
            </a:stretch>
          </p:blipFill>
          <p:spPr>
            <a:xfrm rot="0" flipV="0" flipH="0">
              <a:off x="19697700" y="6311900"/>
              <a:ext cx="495300" cy="495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-12700" y="6591300"/>
            <a:ext cx="17805400" cy="635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3263900" y="4787900"/>
            <a:ext cx="368300" cy="406400"/>
          </a:xfrm>
          <a:prstGeom prst="rect">
            <a:avLst/>
          </a:prstGeom>
        </p:spPr>
      </p:pic>
      <p:sp>
        <p:nvSpPr>
          <p:cNvPr id="503" name="Object 503"/>
          <p:cNvSpPr txBox="1"/>
          <p:nvPr/>
        </p:nvSpPr>
        <p:spPr>
          <a:xfrm>
            <a:off x="2029187" y="8937027"/>
            <a:ext cx="28956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稿定上市，上市股价25元/股</a:t>
            </a:r>
            <a:endParaRPr lang="zh-CN" altLang="en-US"/>
          </a:p>
        </p:txBody>
      </p:sp>
      <p:sp>
        <p:nvSpPr>
          <p:cNvPr id="504" name="Object 504"/>
          <p:cNvSpPr txBox="1"/>
          <p:nvPr/>
        </p:nvSpPr>
        <p:spPr>
          <a:xfrm>
            <a:off x="9268181" y="8940816"/>
            <a:ext cx="28956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稿定年营收同比增加30%+</a:t>
            </a:r>
            <a:endParaRPr lang="zh-CN" altLang="en-US"/>
          </a:p>
        </p:txBody>
      </p:sp>
      <p:sp>
        <p:nvSpPr>
          <p:cNvPr id="505" name="Object 505"/>
          <p:cNvSpPr txBox="1"/>
          <p:nvPr/>
        </p:nvSpPr>
        <p:spPr>
          <a:xfrm>
            <a:off x="16508375" y="8940400"/>
            <a:ext cx="2895600" cy="231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7500"/>
              </a:lnSpc>
            </a:pPr>
            <a:r>
              <a:rPr sz="3000" i="0" b="0" spc="12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布局零售生态，打造移动互联网时代最好用的开店工具</a:t>
            </a:r>
            <a:endParaRPr lang="zh-CN" altLang="en-US"/>
          </a:p>
        </p:txBody>
      </p:sp>
      <p:grpSp>
        <p:nvGrpSpPr>
          <p:cNvPr id="506" name="组合 506"/>
          <p:cNvGrpSpPr/>
          <p:nvPr/>
        </p:nvGrpSpPr>
        <p:grpSpPr>
          <a:xfrm>
            <a:off x="8369429" y="850900"/>
            <a:ext cx="7759700" cy="2410534"/>
            <a:chOff x="8369429" y="850900"/>
            <a:chExt cx="7759700" cy="2410534"/>
          </a:xfrm>
        </p:grpSpPr>
        <p:sp>
          <p:nvSpPr>
            <p:cNvPr id="507" name="Object 507"/>
            <p:cNvSpPr txBox="1"/>
            <p:nvPr/>
          </p:nvSpPr>
          <p:spPr>
            <a:xfrm>
              <a:off x="8369429" y="2181934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企业发展历程</a:t>
              </a:r>
              <a:endParaRPr lang="zh-CN" altLang="en-US"/>
            </a:p>
          </p:txBody>
        </p:sp>
        <p:grpSp>
          <p:nvGrpSpPr>
            <p:cNvPr id="508" name="组合 508"/>
            <p:cNvGrpSpPr/>
            <p:nvPr/>
          </p:nvGrpSpPr>
          <p:grpSpPr>
            <a:xfrm>
              <a:off x="11607800" y="850900"/>
              <a:ext cx="1168400" cy="1333500"/>
              <a:chOff x="11607800" y="850900"/>
              <a:chExt cx="1168400" cy="1333500"/>
            </a:xfrm>
          </p:grpSpPr>
          <p:pic>
            <p:nvPicPr>
              <p:cNvPr id="509" name="image 509"/>
              <p:cNvPicPr>
                <a:picLocks noChangeAspect="1"/>
              </p:cNvPicPr>
              <p:nvPr/>
            </p:nvPicPr>
            <p:blipFill>
              <a:blip r:embed="rId509">
                </a:blip>
              <a:srcRect/>
              <a:stretch>
                <a:fillRect/>
              </a:stretch>
            </p:blipFill>
            <p:spPr>
              <a:xfrm rot="0" flipV="0" flipH="0">
                <a:off x="11607800" y="1181100"/>
                <a:ext cx="596900" cy="1003300"/>
              </a:xfrm>
              <a:prstGeom prst="rect">
                <a:avLst/>
              </a:prstGeom>
            </p:spPr>
          </p:pic>
          <p:pic>
            <p:nvPicPr>
              <p:cNvPr id="5010" name="image 5010"/>
              <p:cNvPicPr>
                <a:picLocks noChangeAspect="1"/>
              </p:cNvPicPr>
              <p:nvPr/>
            </p:nvPicPr>
            <p:blipFill>
              <a:blip r:embed="rId5010">
                </a:blip>
              <a:srcRect/>
              <a:stretch>
                <a:fillRect/>
              </a:stretch>
            </p:blipFill>
            <p:spPr>
              <a:xfrm rot="0" flipV="0" flipH="0">
                <a:off x="12166600" y="1181100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5011" name="image 5011"/>
              <p:cNvPicPr>
                <a:picLocks noChangeAspect="1"/>
              </p:cNvPicPr>
              <p:nvPr/>
            </p:nvPicPr>
            <p:blipFill>
              <a:blip r:embed="rId5011">
                </a:blip>
              <a:srcRect/>
              <a:stretch>
                <a:fillRect/>
              </a:stretch>
            </p:blipFill>
            <p:spPr>
              <a:xfrm rot="0" flipV="0" flipH="0">
                <a:off x="11607800" y="850900"/>
                <a:ext cx="1168400" cy="698500"/>
              </a:xfrm>
              <a:prstGeom prst="rect">
                <a:avLst/>
              </a:prstGeom>
            </p:spPr>
          </p:pic>
        </p:grpSp>
      </p:grpSp>
      <p:grpSp>
        <p:nvGrpSpPr>
          <p:cNvPr id="5012" name="组合 5012"/>
          <p:cNvGrpSpPr/>
          <p:nvPr/>
        </p:nvGrpSpPr>
        <p:grpSpPr>
          <a:xfrm>
            <a:off x="2291873" y="4686300"/>
            <a:ext cx="2299652" cy="1295219"/>
            <a:chOff x="2291873" y="4686300"/>
            <a:chExt cx="2299652" cy="1295219"/>
          </a:xfrm>
        </p:grpSpPr>
        <p:pic>
          <p:nvPicPr>
            <p:cNvPr id="5013" name="image 5013"/>
            <p:cNvPicPr>
              <a:picLocks noChangeAspect="1"/>
            </p:cNvPicPr>
            <p:nvPr/>
          </p:nvPicPr>
          <p:blipFill>
            <a:blip r:embed="rId5013">
                </a:blip>
            <a:srcRect/>
            <a:stretch>
              <a:fillRect/>
            </a:stretch>
          </p:blipFill>
          <p:spPr>
            <a:xfrm rot="0" flipV="0" flipH="0">
              <a:off x="3136900" y="4686300"/>
              <a:ext cx="609600" cy="609600"/>
            </a:xfrm>
            <a:prstGeom prst="rect">
              <a:avLst/>
            </a:prstGeom>
          </p:spPr>
        </p:pic>
        <p:sp>
          <p:nvSpPr>
            <p:cNvPr id="5014" name="Object 5014"/>
            <p:cNvSpPr txBox="1"/>
            <p:nvPr/>
          </p:nvSpPr>
          <p:spPr>
            <a:xfrm>
              <a:off x="2291873" y="5359219"/>
              <a:ext cx="2299652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2015年</a:t>
              </a:r>
              <a:endParaRPr lang="zh-CN" altLang="en-US"/>
            </a:p>
          </p:txBody>
        </p:sp>
      </p:grpSp>
      <p:grpSp>
        <p:nvGrpSpPr>
          <p:cNvPr id="5015" name="组合 5015"/>
          <p:cNvGrpSpPr/>
          <p:nvPr/>
        </p:nvGrpSpPr>
        <p:grpSpPr>
          <a:xfrm>
            <a:off x="9522455" y="4635500"/>
            <a:ext cx="2385148" cy="1346019"/>
            <a:chOff x="9522455" y="4635500"/>
            <a:chExt cx="2385148" cy="1346019"/>
          </a:xfrm>
        </p:grpSpPr>
        <p:pic>
          <p:nvPicPr>
            <p:cNvPr id="5016" name="image 5016"/>
            <p:cNvPicPr>
              <a:picLocks noChangeAspect="1"/>
            </p:cNvPicPr>
            <p:nvPr/>
          </p:nvPicPr>
          <p:blipFill>
            <a:blip r:embed="rId5016">
                </a:blip>
            <a:srcRect/>
            <a:stretch>
              <a:fillRect/>
            </a:stretch>
          </p:blipFill>
          <p:spPr>
            <a:xfrm rot="0" flipV="0" flipH="0">
              <a:off x="10388600" y="4635500"/>
              <a:ext cx="508000" cy="609600"/>
            </a:xfrm>
            <a:prstGeom prst="rect">
              <a:avLst/>
            </a:prstGeom>
          </p:spPr>
        </p:pic>
        <p:sp>
          <p:nvSpPr>
            <p:cNvPr id="5017" name="Object 5017"/>
            <p:cNvSpPr txBox="1"/>
            <p:nvPr/>
          </p:nvSpPr>
          <p:spPr>
            <a:xfrm>
              <a:off x="9522455" y="5359219"/>
              <a:ext cx="2385148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2017年</a:t>
              </a:r>
              <a:endParaRPr lang="zh-CN" altLang="en-US"/>
            </a:p>
          </p:txBody>
        </p:sp>
      </p:grpSp>
      <p:grpSp>
        <p:nvGrpSpPr>
          <p:cNvPr id="5018" name="组合 5018"/>
          <p:cNvGrpSpPr/>
          <p:nvPr/>
        </p:nvGrpSpPr>
        <p:grpSpPr>
          <a:xfrm>
            <a:off x="16762926" y="4673600"/>
            <a:ext cx="2300846" cy="1307919"/>
            <a:chOff x="16762926" y="4673600"/>
            <a:chExt cx="2300846" cy="1307919"/>
          </a:xfrm>
        </p:grpSpPr>
        <p:pic>
          <p:nvPicPr>
            <p:cNvPr id="5019" name="image 5019"/>
            <p:cNvPicPr>
              <a:picLocks noChangeAspect="1"/>
            </p:cNvPicPr>
            <p:nvPr/>
          </p:nvPicPr>
          <p:blipFill>
            <a:blip r:embed="rId5019">
                </a:blip>
            <a:srcRect/>
            <a:stretch>
              <a:fillRect/>
            </a:stretch>
          </p:blipFill>
          <p:spPr>
            <a:xfrm rot="0" flipV="0" flipH="0">
              <a:off x="17602200" y="4673600"/>
              <a:ext cx="622300" cy="635000"/>
            </a:xfrm>
            <a:prstGeom prst="rect">
              <a:avLst/>
            </a:prstGeom>
          </p:spPr>
        </p:pic>
        <p:sp>
          <p:nvSpPr>
            <p:cNvPr id="5020" name="Object 5020"/>
            <p:cNvSpPr txBox="1"/>
            <p:nvPr/>
          </p:nvSpPr>
          <p:spPr>
            <a:xfrm>
              <a:off x="16762926" y="5359219"/>
              <a:ext cx="2300846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2019年</a:t>
              </a:r>
              <a:endParaRPr lang="zh-CN" altLang="en-US"/>
            </a:p>
          </p:txBody>
        </p:sp>
      </p:grpSp>
      <p:grpSp>
        <p:nvGrpSpPr>
          <p:cNvPr id="5021" name="组合 5021"/>
          <p:cNvGrpSpPr/>
          <p:nvPr/>
        </p:nvGrpSpPr>
        <p:grpSpPr>
          <a:xfrm>
            <a:off x="3187700" y="6210300"/>
            <a:ext cx="482600" cy="2959100"/>
            <a:chOff x="3187700" y="6210300"/>
            <a:chExt cx="482600" cy="2959100"/>
          </a:xfrm>
        </p:grpSpPr>
        <p:pic>
          <p:nvPicPr>
            <p:cNvPr id="5022" name="image 5022"/>
            <p:cNvPicPr>
              <a:picLocks noChangeAspect="1"/>
            </p:cNvPicPr>
            <p:nvPr/>
          </p:nvPicPr>
          <p:blipFill>
            <a:blip r:embed="rId5022">
                </a:blip>
            <a:srcRect/>
            <a:stretch>
              <a:fillRect/>
            </a:stretch>
          </p:blipFill>
          <p:spPr>
            <a:xfrm rot="0" flipV="0" flipH="0">
              <a:off x="3390900" y="6210300"/>
              <a:ext cx="101600" cy="2959100"/>
            </a:xfrm>
            <a:prstGeom prst="rect">
              <a:avLst/>
            </a:prstGeom>
          </p:spPr>
        </p:pic>
        <p:pic>
          <p:nvPicPr>
            <p:cNvPr id="5023" name="image 5023"/>
            <p:cNvPicPr>
              <a:picLocks noChangeAspect="1"/>
            </p:cNvPicPr>
            <p:nvPr/>
          </p:nvPicPr>
          <p:blipFill>
            <a:blip r:embed="rId5023">
                </a:blip>
            <a:srcRect/>
            <a:stretch>
              <a:fillRect/>
            </a:stretch>
          </p:blipFill>
          <p:spPr>
            <a:xfrm rot="0" flipV="0" flipH="0">
              <a:off x="3187700" y="6299200"/>
              <a:ext cx="482600" cy="508000"/>
            </a:xfrm>
            <a:prstGeom prst="rect">
              <a:avLst/>
            </a:prstGeom>
          </p:spPr>
        </p:pic>
      </p:grpSp>
      <p:grpSp>
        <p:nvGrpSpPr>
          <p:cNvPr id="5024" name="组合 5024"/>
          <p:cNvGrpSpPr/>
          <p:nvPr/>
        </p:nvGrpSpPr>
        <p:grpSpPr>
          <a:xfrm>
            <a:off x="10414000" y="6210300"/>
            <a:ext cx="508000" cy="2959100"/>
            <a:chOff x="10414000" y="6210300"/>
            <a:chExt cx="508000" cy="2959100"/>
          </a:xfrm>
        </p:grpSpPr>
        <p:pic>
          <p:nvPicPr>
            <p:cNvPr id="5025" name="image 5025"/>
            <p:cNvPicPr>
              <a:picLocks noChangeAspect="1"/>
            </p:cNvPicPr>
            <p:nvPr/>
          </p:nvPicPr>
          <p:blipFill>
            <a:blip r:embed="rId5025">
                </a:blip>
            <a:srcRect/>
            <a:stretch>
              <a:fillRect/>
            </a:stretch>
          </p:blipFill>
          <p:spPr>
            <a:xfrm rot="0" flipV="0" flipH="0">
              <a:off x="10629900" y="6210300"/>
              <a:ext cx="101600" cy="2959100"/>
            </a:xfrm>
            <a:prstGeom prst="rect">
              <a:avLst/>
            </a:prstGeom>
          </p:spPr>
        </p:pic>
        <p:pic>
          <p:nvPicPr>
            <p:cNvPr id="5026" name="image 5026"/>
            <p:cNvPicPr>
              <a:picLocks noChangeAspect="1"/>
            </p:cNvPicPr>
            <p:nvPr/>
          </p:nvPicPr>
          <p:blipFill>
            <a:blip r:embed="rId5026">
                </a:blip>
            <a:srcRect/>
            <a:stretch>
              <a:fillRect/>
            </a:stretch>
          </p:blipFill>
          <p:spPr>
            <a:xfrm rot="0" flipV="0" flipH="0">
              <a:off x="10414000" y="6299200"/>
              <a:ext cx="508000" cy="508000"/>
            </a:xfrm>
            <a:prstGeom prst="rect">
              <a:avLst/>
            </a:prstGeom>
          </p:spPr>
        </p:pic>
      </p:grpSp>
      <p:grpSp>
        <p:nvGrpSpPr>
          <p:cNvPr id="5027" name="组合 5027"/>
          <p:cNvGrpSpPr/>
          <p:nvPr/>
        </p:nvGrpSpPr>
        <p:grpSpPr>
          <a:xfrm>
            <a:off x="17665700" y="6210300"/>
            <a:ext cx="482600" cy="2959100"/>
            <a:chOff x="17665700" y="6210300"/>
            <a:chExt cx="482600" cy="2959100"/>
          </a:xfrm>
        </p:grpSpPr>
        <p:pic>
          <p:nvPicPr>
            <p:cNvPr id="5028" name="image 5028"/>
            <p:cNvPicPr>
              <a:picLocks noChangeAspect="1"/>
            </p:cNvPicPr>
            <p:nvPr/>
          </p:nvPicPr>
          <p:blipFill>
            <a:blip r:embed="rId5028">
                </a:blip>
            <a:srcRect/>
            <a:stretch>
              <a:fillRect/>
            </a:stretch>
          </p:blipFill>
          <p:spPr>
            <a:xfrm rot="0" flipV="0" flipH="0">
              <a:off x="17868900" y="6210300"/>
              <a:ext cx="101600" cy="2959100"/>
            </a:xfrm>
            <a:prstGeom prst="rect">
              <a:avLst/>
            </a:prstGeom>
          </p:spPr>
        </p:pic>
        <p:pic>
          <p:nvPicPr>
            <p:cNvPr id="5029" name="image 5029"/>
            <p:cNvPicPr>
              <a:picLocks noChangeAspect="1"/>
            </p:cNvPicPr>
            <p:nvPr/>
          </p:nvPicPr>
          <p:blipFill>
            <a:blip r:embed="rId5029">
                </a:blip>
            <a:srcRect/>
            <a:stretch>
              <a:fillRect/>
            </a:stretch>
          </p:blipFill>
          <p:spPr>
            <a:xfrm rot="0" flipV="0" flipH="0">
              <a:off x="17665700" y="6299200"/>
              <a:ext cx="482600" cy="508000"/>
            </a:xfrm>
            <a:prstGeom prst="rect">
              <a:avLst/>
            </a:prstGeom>
          </p:spPr>
        </p:pic>
      </p:grpSp>
      <p:grpSp>
        <p:nvGrpSpPr>
          <p:cNvPr id="5030" name="组合 5030"/>
          <p:cNvGrpSpPr/>
          <p:nvPr/>
        </p:nvGrpSpPr>
        <p:grpSpPr>
          <a:xfrm>
            <a:off x="22631400" y="5892800"/>
            <a:ext cx="254000" cy="1930400"/>
            <a:chOff x="22631400" y="5892800"/>
            <a:chExt cx="254000" cy="1930400"/>
          </a:xfrm>
        </p:grpSpPr>
        <p:pic>
          <p:nvPicPr>
            <p:cNvPr id="5031" name="image 5031"/>
            <p:cNvPicPr>
              <a:picLocks noChangeAspect="1"/>
            </p:cNvPicPr>
            <p:nvPr/>
          </p:nvPicPr>
          <p:blipFill>
            <a:blip r:embed="rId5031">
                </a:blip>
            <a:srcRect/>
            <a:stretch>
              <a:fillRect/>
            </a:stretch>
          </p:blipFill>
          <p:spPr>
            <a:xfrm rot="0" flipV="0" flipH="0">
              <a:off x="22631400" y="5892800"/>
              <a:ext cx="254000" cy="1930400"/>
            </a:xfrm>
            <a:prstGeom prst="rect">
              <a:avLst/>
            </a:prstGeom>
          </p:spPr>
        </p:pic>
        <p:pic>
          <p:nvPicPr>
            <p:cNvPr id="5032" name="image 5032"/>
            <p:cNvPicPr>
              <a:picLocks noChangeAspect="1"/>
            </p:cNvPicPr>
            <p:nvPr/>
          </p:nvPicPr>
          <p:blipFill>
            <a:blip r:embed="rId5032">
                </a:blip>
            <a:srcRect/>
            <a:stretch>
              <a:fillRect/>
            </a:stretch>
          </p:blipFill>
          <p:spPr>
            <a:xfrm rot="0" flipV="0" flipH="0">
              <a:off x="22631400" y="7048500"/>
              <a:ext cx="254000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1" flipH="0">
            <a:off x="6309548" y="4131490"/>
            <a:ext cx="11854364" cy="8517686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18618200" y="4521200"/>
            <a:ext cx="63500" cy="78994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-12700" y="-12700"/>
            <a:ext cx="5512805" cy="13754100"/>
          </a:xfrm>
          <a:prstGeom prst="rect">
            <a:avLst/>
          </a:prstGeom>
        </p:spPr>
      </p:pic>
      <p:grpSp>
        <p:nvGrpSpPr>
          <p:cNvPr id="604" name="组合 604"/>
          <p:cNvGrpSpPr/>
          <p:nvPr/>
        </p:nvGrpSpPr>
        <p:grpSpPr>
          <a:xfrm>
            <a:off x="10271703" y="819972"/>
            <a:ext cx="7759700" cy="2381250"/>
            <a:chOff x="10271703" y="819972"/>
            <a:chExt cx="7759700" cy="2381250"/>
          </a:xfrm>
        </p:grpSpPr>
        <p:sp>
          <p:nvSpPr>
            <p:cNvPr id="605" name="Object 605"/>
            <p:cNvSpPr txBox="1"/>
            <p:nvPr/>
          </p:nvSpPr>
          <p:spPr>
            <a:xfrm>
              <a:off x="10271703" y="2121722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服务对象</a:t>
              </a:r>
              <a:endParaRPr lang="zh-CN" altLang="en-US"/>
            </a:p>
          </p:txBody>
        </p:sp>
        <p:grpSp>
          <p:nvGrpSpPr>
            <p:cNvPr id="606" name="组合 606"/>
            <p:cNvGrpSpPr/>
            <p:nvPr/>
          </p:nvGrpSpPr>
          <p:grpSpPr>
            <a:xfrm>
              <a:off x="13567353" y="819972"/>
              <a:ext cx="1168400" cy="1333500"/>
              <a:chOff x="13567353" y="819972"/>
              <a:chExt cx="1168400" cy="1333500"/>
            </a:xfrm>
          </p:grpSpPr>
          <p:pic>
            <p:nvPicPr>
              <p:cNvPr id="607" name="image 607"/>
              <p:cNvPicPr>
                <a:picLocks noChangeAspect="1"/>
              </p:cNvPicPr>
              <p:nvPr/>
            </p:nvPicPr>
            <p:blipFill>
              <a:blip r:embed="rId607">
                </a:blip>
              <a:srcRect/>
              <a:stretch>
                <a:fillRect/>
              </a:stretch>
            </p:blipFill>
            <p:spPr>
              <a:xfrm rot="0" flipV="0" flipH="0">
                <a:off x="13567353" y="1150172"/>
                <a:ext cx="596900" cy="1003300"/>
              </a:xfrm>
              <a:prstGeom prst="rect">
                <a:avLst/>
              </a:prstGeom>
            </p:spPr>
          </p:pic>
          <p:pic>
            <p:nvPicPr>
              <p:cNvPr id="608" name="image 608"/>
              <p:cNvPicPr>
                <a:picLocks noChangeAspect="1"/>
              </p:cNvPicPr>
              <p:nvPr/>
            </p:nvPicPr>
            <p:blipFill>
              <a:blip r:embed="rId608">
                </a:blip>
              <a:srcRect/>
              <a:stretch>
                <a:fillRect/>
              </a:stretch>
            </p:blipFill>
            <p:spPr>
              <a:xfrm rot="0" flipV="0" flipH="0">
                <a:off x="14126153" y="1150172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609" name="image 609"/>
              <p:cNvPicPr>
                <a:picLocks noChangeAspect="1"/>
              </p:cNvPicPr>
              <p:nvPr/>
            </p:nvPicPr>
            <p:blipFill>
              <a:blip r:embed="rId609">
                </a:blip>
              <a:srcRect/>
              <a:stretch>
                <a:fillRect/>
              </a:stretch>
            </p:blipFill>
            <p:spPr>
              <a:xfrm rot="0" flipV="0" flipH="0">
                <a:off x="13567353" y="819972"/>
                <a:ext cx="1168400" cy="698500"/>
              </a:xfrm>
              <a:prstGeom prst="rect">
                <a:avLst/>
              </a:prstGeom>
            </p:spPr>
          </p:pic>
        </p:grpSp>
      </p:grpSp>
      <p:sp>
        <p:nvSpPr>
          <p:cNvPr id="6010" name="Object 6010"/>
          <p:cNvSpPr txBox="1"/>
          <p:nvPr/>
        </p:nvSpPr>
        <p:spPr>
          <a:xfrm>
            <a:off x="19089260" y="7066903"/>
            <a:ext cx="3378200" cy="4089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6666"/>
              </a:lnSpc>
            </a:pPr>
            <a:r>
              <a:rPr sz="3600" i="0" b="0" spc="144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河北【1000】</a:t>
            </a:r>
            <a:endParaRPr lang="zh-CN" altLang="en-US" sz="3600"/>
          </a:p>
          <a:p>
            <a:pPr algn="l">
              <a:lnSpc>
                <a:spcPct val="106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600"/>
            </a:p>
            <a:endParaRPr lang="zh-CN" altLang="en-US" sz="3600"/>
          </a:p>
          <a:p>
            <a:pPr algn="l">
              <a:lnSpc>
                <a:spcPct val="106666"/>
              </a:lnSpc>
            </a:pPr>
            <a:r>
              <a:rPr sz="3600" i="0" b="0" spc="144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广东【1000】</a:t>
            </a:r>
            <a:endParaRPr lang="zh-CN" altLang="en-US" sz="3600"/>
          </a:p>
          <a:p>
            <a:pPr algn="l">
              <a:lnSpc>
                <a:spcPct val="106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600"/>
            </a:p>
            <a:endParaRPr lang="zh-CN" altLang="en-US" sz="3600"/>
          </a:p>
          <a:p>
            <a:pPr algn="l">
              <a:lnSpc>
                <a:spcPct val="106666"/>
              </a:lnSpc>
            </a:pPr>
            <a:r>
              <a:rPr sz="3600" i="0" b="0" spc="144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江苏【1000】</a:t>
            </a:r>
            <a:endParaRPr lang="zh-CN" altLang="en-US" sz="3600"/>
          </a:p>
          <a:p>
            <a:pPr algn="l">
              <a:lnSpc>
                <a:spcPct val="106666"/>
              </a:lnSpc>
            </a:pPr>
            <a:p>
              <a:pPr algn="l">
                <a:br>
                  <a:rPr lang="en-US" altLang="zh-CN" dirty="0"/>
                </a:br>
              </a:pPr>
              <a:endParaRPr lang="zh-CN" altLang="en-US" dirty="0" sz="3600"/>
            </a:p>
            <a:endParaRPr lang="zh-CN" altLang="en-US" sz="3600"/>
          </a:p>
          <a:p>
            <a:pPr algn="l">
              <a:lnSpc>
                <a:spcPct val="106666"/>
              </a:lnSpc>
            </a:pPr>
            <a:r>
              <a:rPr sz="3600" i="0" b="0" spc="144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浙江【1000】</a:t>
            </a:r>
            <a:endParaRPr lang="zh-CN" altLang="en-US"/>
          </a:p>
        </p:txBody>
      </p:sp>
      <p:grpSp>
        <p:nvGrpSpPr>
          <p:cNvPr id="6011" name="组合 6011"/>
          <p:cNvGrpSpPr/>
          <p:nvPr/>
        </p:nvGrpSpPr>
        <p:grpSpPr>
          <a:xfrm>
            <a:off x="19117438" y="5264796"/>
            <a:ext cx="4171529" cy="1066800"/>
            <a:chOff x="19117438" y="5264796"/>
            <a:chExt cx="4171529" cy="1066800"/>
          </a:xfrm>
        </p:grpSpPr>
        <p:pic>
          <p:nvPicPr>
            <p:cNvPr id="6012" name="image 6012"/>
            <p:cNvPicPr>
              <a:picLocks noChangeAspect="1"/>
            </p:cNvPicPr>
            <p:nvPr/>
          </p:nvPicPr>
          <p:blipFill>
            <a:blip r:embed="rId6012">
                </a:blip>
            <a:srcRect/>
            <a:stretch>
              <a:fillRect/>
            </a:stretch>
          </p:blipFill>
          <p:spPr>
            <a:xfrm rot="0" flipV="0" flipH="0">
              <a:off x="19117438" y="5264796"/>
              <a:ext cx="812800" cy="1066800"/>
            </a:xfrm>
            <a:prstGeom prst="rect">
              <a:avLst/>
            </a:prstGeom>
          </p:spPr>
        </p:pic>
        <p:sp>
          <p:nvSpPr>
            <p:cNvPr id="6013" name="Object 6013"/>
            <p:cNvSpPr txBox="1"/>
            <p:nvPr/>
          </p:nvSpPr>
          <p:spPr>
            <a:xfrm>
              <a:off x="19981038" y="5348570"/>
              <a:ext cx="3460329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184" dirty="0" smtClean="0" lang="zh-CN">
                  <a:solidFill>
                    <a:srgbClr val="056BFE"/>
                  </a:solidFill>
                  <a:latin typeface="OPPOSans-B"/>
                  <a:ea typeface="OPPOSans-B"/>
                </a:rPr>
                <a:t>战略布局</a:t>
              </a:r>
              <a:endParaRPr lang="zh-CN" altLang="en-US"/>
            </a:p>
          </p:txBody>
        </p:sp>
      </p:grpSp>
      <p:grpSp>
        <p:nvGrpSpPr>
          <p:cNvPr id="6014" name="组合 6014"/>
          <p:cNvGrpSpPr/>
          <p:nvPr/>
        </p:nvGrpSpPr>
        <p:grpSpPr>
          <a:xfrm>
            <a:off x="1430792" y="1066824"/>
            <a:ext cx="3035300" cy="1663650"/>
            <a:chOff x="1430792" y="1066824"/>
            <a:chExt cx="3035300" cy="1663650"/>
          </a:xfrm>
        </p:grpSpPr>
        <p:pic>
          <p:nvPicPr>
            <p:cNvPr id="6015" name="image 6015"/>
            <p:cNvPicPr>
              <a:picLocks noChangeAspect="1"/>
            </p:cNvPicPr>
            <p:nvPr/>
          </p:nvPicPr>
          <p:blipFill>
            <a:blip r:embed="rId6015">
                </a:blip>
            <a:srcRect/>
            <a:stretch>
              <a:fillRect/>
            </a:stretch>
          </p:blipFill>
          <p:spPr>
            <a:xfrm rot="0" flipV="0" flipH="0">
              <a:off x="1463534" y="2628875"/>
              <a:ext cx="2870200" cy="101600"/>
            </a:xfrm>
            <a:prstGeom prst="rect">
              <a:avLst/>
            </a:prstGeom>
          </p:spPr>
        </p:pic>
        <p:grpSp>
          <p:nvGrpSpPr>
            <p:cNvPr id="6016" name="组合 6016"/>
            <p:cNvGrpSpPr/>
            <p:nvPr/>
          </p:nvGrpSpPr>
          <p:grpSpPr>
            <a:xfrm>
              <a:off x="1430792" y="1066824"/>
              <a:ext cx="3035300" cy="1368571"/>
              <a:chOff x="1430792" y="1066824"/>
              <a:chExt cx="3035300" cy="1368571"/>
            </a:xfrm>
          </p:grpSpPr>
          <p:sp>
            <p:nvSpPr>
              <p:cNvPr id="6017" name="Object 6017"/>
              <p:cNvSpPr txBox="1"/>
              <p:nvPr/>
            </p:nvSpPr>
            <p:spPr>
              <a:xfrm>
                <a:off x="1375825" y="1901996"/>
                <a:ext cx="3149600" cy="457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000" i="0" b="0" spc="120" dirty="0" smtClean="0" lang="zh-CN">
                    <a:solidFill>
                      <a:srgbClr val="FFFFFF"/>
                    </a:solidFill>
                    <a:latin typeface="OPPOSans-R"/>
                    <a:ea typeface="OPPOSans-R"/>
                  </a:rPr>
                  <a:t>服务商家</a:t>
                </a:r>
                <a:endParaRPr lang="zh-CN" altLang="en-US"/>
              </a:p>
            </p:txBody>
          </p:sp>
          <p:sp>
            <p:nvSpPr>
              <p:cNvPr id="6018" name="Object 6018"/>
              <p:cNvSpPr txBox="1"/>
              <p:nvPr/>
            </p:nvSpPr>
            <p:spPr>
              <a:xfrm>
                <a:off x="1329192" y="990624"/>
                <a:ext cx="3289300" cy="8509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5600" i="0" b="0" spc="224" dirty="0" smtClean="0" lang="zh-CN">
                    <a:solidFill>
                      <a:srgbClr val="FFFFFF"/>
                    </a:solidFill>
                    <a:latin typeface="OPPOSans-H"/>
                    <a:ea typeface="OPPOSans-H"/>
                  </a:rPr>
                  <a:t>10000+</a:t>
                </a:r>
                <a:endParaRPr lang="zh-CN" altLang="en-US"/>
              </a:p>
            </p:txBody>
          </p:sp>
        </p:grpSp>
      </p:grpSp>
      <p:grpSp>
        <p:nvGrpSpPr>
          <p:cNvPr id="6019" name="组合 6019"/>
          <p:cNvGrpSpPr/>
          <p:nvPr/>
        </p:nvGrpSpPr>
        <p:grpSpPr>
          <a:xfrm>
            <a:off x="1427220" y="4397994"/>
            <a:ext cx="2948582" cy="1659880"/>
            <a:chOff x="1427220" y="4397994"/>
            <a:chExt cx="2948582" cy="1659880"/>
          </a:xfrm>
        </p:grpSpPr>
        <p:pic>
          <p:nvPicPr>
            <p:cNvPr id="6020" name="image 6020"/>
            <p:cNvPicPr>
              <a:picLocks noChangeAspect="1"/>
            </p:cNvPicPr>
            <p:nvPr/>
          </p:nvPicPr>
          <p:blipFill>
            <a:blip r:embed="rId6020">
                </a:blip>
            <a:srcRect/>
            <a:stretch>
              <a:fillRect/>
            </a:stretch>
          </p:blipFill>
          <p:spPr>
            <a:xfrm rot="0" flipV="0" flipH="0">
              <a:off x="1463534" y="5943575"/>
              <a:ext cx="2870200" cy="114300"/>
            </a:xfrm>
            <a:prstGeom prst="rect">
              <a:avLst/>
            </a:prstGeom>
          </p:spPr>
        </p:pic>
        <p:sp>
          <p:nvSpPr>
            <p:cNvPr id="6021" name="Object 6021"/>
            <p:cNvSpPr txBox="1"/>
            <p:nvPr/>
          </p:nvSpPr>
          <p:spPr>
            <a:xfrm>
              <a:off x="1378603" y="5232392"/>
              <a:ext cx="31496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12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年销售额</a:t>
              </a:r>
              <a:endParaRPr lang="zh-CN" altLang="en-US"/>
            </a:p>
          </p:txBody>
        </p:sp>
        <p:sp>
          <p:nvSpPr>
            <p:cNvPr id="6022" name="Object 6022"/>
            <p:cNvSpPr txBox="1"/>
            <p:nvPr/>
          </p:nvSpPr>
          <p:spPr>
            <a:xfrm>
              <a:off x="1325620" y="4321794"/>
              <a:ext cx="3160522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spc="224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5亿+</a:t>
              </a:r>
              <a:endParaRPr lang="zh-CN" altLang="en-US"/>
            </a:p>
          </p:txBody>
        </p:sp>
      </p:grpSp>
      <p:grpSp>
        <p:nvGrpSpPr>
          <p:cNvPr id="6023" name="组合 6023"/>
          <p:cNvGrpSpPr/>
          <p:nvPr/>
        </p:nvGrpSpPr>
        <p:grpSpPr>
          <a:xfrm>
            <a:off x="1408170" y="7725394"/>
            <a:ext cx="2963664" cy="1647180"/>
            <a:chOff x="1408170" y="7725394"/>
            <a:chExt cx="2963664" cy="1647180"/>
          </a:xfrm>
        </p:grpSpPr>
        <p:pic>
          <p:nvPicPr>
            <p:cNvPr id="6024" name="image 6024"/>
            <p:cNvPicPr>
              <a:picLocks noChangeAspect="1"/>
            </p:cNvPicPr>
            <p:nvPr/>
          </p:nvPicPr>
          <p:blipFill>
            <a:blip r:embed="rId6024">
                </a:blip>
            <a:srcRect/>
            <a:stretch>
              <a:fillRect/>
            </a:stretch>
          </p:blipFill>
          <p:spPr>
            <a:xfrm rot="0" flipV="0" flipH="0">
              <a:off x="1488934" y="9283675"/>
              <a:ext cx="2882900" cy="88900"/>
            </a:xfrm>
            <a:prstGeom prst="rect">
              <a:avLst/>
            </a:prstGeom>
          </p:spPr>
        </p:pic>
        <p:sp>
          <p:nvSpPr>
            <p:cNvPr id="6025" name="Object 6025"/>
            <p:cNvSpPr txBox="1"/>
            <p:nvPr/>
          </p:nvSpPr>
          <p:spPr>
            <a:xfrm>
              <a:off x="1337725" y="8556796"/>
              <a:ext cx="31496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12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服务用户</a:t>
              </a:r>
              <a:endParaRPr lang="zh-CN" altLang="en-US"/>
            </a:p>
          </p:txBody>
        </p:sp>
        <p:sp>
          <p:nvSpPr>
            <p:cNvPr id="6026" name="Object 6026"/>
            <p:cNvSpPr txBox="1"/>
            <p:nvPr/>
          </p:nvSpPr>
          <p:spPr>
            <a:xfrm>
              <a:off x="1306570" y="7649194"/>
              <a:ext cx="3180753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spc="224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2亿+</a:t>
              </a:r>
              <a:endParaRPr lang="zh-CN" altLang="en-US"/>
            </a:p>
          </p:txBody>
        </p:sp>
      </p:grpSp>
      <p:grpSp>
        <p:nvGrpSpPr>
          <p:cNvPr id="6027" name="组合 6027"/>
          <p:cNvGrpSpPr/>
          <p:nvPr/>
        </p:nvGrpSpPr>
        <p:grpSpPr>
          <a:xfrm>
            <a:off x="1410949" y="10998224"/>
            <a:ext cx="3073400" cy="1650950"/>
            <a:chOff x="1410949" y="10998224"/>
            <a:chExt cx="3073400" cy="1650950"/>
          </a:xfrm>
        </p:grpSpPr>
        <p:pic>
          <p:nvPicPr>
            <p:cNvPr id="6028" name="image 6028"/>
            <p:cNvPicPr>
              <a:picLocks noChangeAspect="1"/>
            </p:cNvPicPr>
            <p:nvPr/>
          </p:nvPicPr>
          <p:blipFill>
            <a:blip r:embed="rId6028">
                </a:blip>
            <a:srcRect/>
            <a:stretch>
              <a:fillRect/>
            </a:stretch>
          </p:blipFill>
          <p:spPr>
            <a:xfrm rot="0" flipV="0" flipH="0">
              <a:off x="1488934" y="12560275"/>
              <a:ext cx="2882900" cy="88900"/>
            </a:xfrm>
            <a:prstGeom prst="rect">
              <a:avLst/>
            </a:prstGeom>
          </p:spPr>
        </p:pic>
        <p:sp>
          <p:nvSpPr>
            <p:cNvPr id="6029" name="Object 6029"/>
            <p:cNvSpPr txBox="1"/>
            <p:nvPr/>
          </p:nvSpPr>
          <p:spPr>
            <a:xfrm>
              <a:off x="1335542" y="11830221"/>
              <a:ext cx="3149600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spc="120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软件安全性</a:t>
              </a:r>
              <a:endParaRPr lang="zh-CN" altLang="en-US"/>
            </a:p>
          </p:txBody>
        </p:sp>
        <p:sp>
          <p:nvSpPr>
            <p:cNvPr id="6030" name="Object 6030"/>
            <p:cNvSpPr txBox="1"/>
            <p:nvPr/>
          </p:nvSpPr>
          <p:spPr>
            <a:xfrm>
              <a:off x="1309349" y="10922024"/>
              <a:ext cx="3327400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spc="224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99.99%</a:t>
              </a:r>
              <a:endParaRPr lang="zh-CN" altLang="en-US"/>
            </a:p>
          </p:txBody>
        </p:sp>
      </p:grpSp>
      <p:pic>
        <p:nvPicPr>
          <p:cNvPr id="6031" name="image 6031"/>
          <p:cNvPicPr>
            <a:picLocks noChangeAspect="1"/>
          </p:cNvPicPr>
          <p:nvPr/>
        </p:nvPicPr>
        <p:blipFill>
          <a:blip r:embed="rId6031">
                </a:blip>
          <a:srcRect/>
          <a:stretch>
            <a:fillRect/>
          </a:stretch>
        </p:blipFill>
        <p:spPr>
          <a:xfrm rot="0" flipV="0" flipH="0">
            <a:off x="13233702" y="10604133"/>
            <a:ext cx="576346" cy="765460"/>
          </a:xfrm>
          <a:prstGeom prst="rect">
            <a:avLst/>
          </a:prstGeom>
        </p:spPr>
      </p:pic>
      <p:pic>
        <p:nvPicPr>
          <p:cNvPr id="6032" name="image 6032"/>
          <p:cNvPicPr>
            <a:picLocks noChangeAspect="1"/>
          </p:cNvPicPr>
          <p:nvPr/>
        </p:nvPicPr>
        <p:blipFill>
          <a:blip r:embed="rId6032">
                </a:blip>
          <a:srcRect/>
          <a:stretch>
            <a:fillRect/>
          </a:stretch>
        </p:blipFill>
        <p:spPr>
          <a:xfrm rot="0" flipV="0" flipH="0">
            <a:off x="14327265" y="9527570"/>
            <a:ext cx="545564" cy="724578"/>
          </a:xfrm>
          <a:prstGeom prst="rect">
            <a:avLst/>
          </a:prstGeom>
        </p:spPr>
      </p:pic>
      <p:pic>
        <p:nvPicPr>
          <p:cNvPr id="6033" name="image 6033"/>
          <p:cNvPicPr>
            <a:picLocks noChangeAspect="1"/>
          </p:cNvPicPr>
          <p:nvPr/>
        </p:nvPicPr>
        <p:blipFill>
          <a:blip r:embed="rId6033">
                </a:blip>
          <a:srcRect/>
          <a:stretch>
            <a:fillRect/>
          </a:stretch>
        </p:blipFill>
        <p:spPr>
          <a:xfrm rot="0" flipV="0" flipH="0">
            <a:off x="13349134" y="7553539"/>
            <a:ext cx="545564" cy="724578"/>
          </a:xfrm>
          <a:prstGeom prst="rect">
            <a:avLst/>
          </a:prstGeom>
        </p:spPr>
      </p:pic>
      <p:pic>
        <p:nvPicPr>
          <p:cNvPr id="6034" name="image 6034"/>
          <p:cNvPicPr>
            <a:picLocks noChangeAspect="1"/>
          </p:cNvPicPr>
          <p:nvPr/>
        </p:nvPicPr>
        <p:blipFill>
          <a:blip r:embed="rId6034">
                </a:blip>
          <a:srcRect/>
          <a:stretch>
            <a:fillRect/>
          </a:stretch>
        </p:blipFill>
        <p:spPr>
          <a:xfrm rot="0" flipV="0" flipH="0">
            <a:off x="14227224" y="8802992"/>
            <a:ext cx="545564" cy="7245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-12700" y="6146800"/>
            <a:ext cx="24422100" cy="1866900"/>
            <a:chOff x="-12700" y="6146800"/>
            <a:chExt cx="24422100" cy="1866900"/>
          </a:xfrm>
        </p:grpSpPr>
        <p:pic>
          <p:nvPicPr>
            <p:cNvPr id="702" name="image 702"/>
            <p:cNvPicPr>
              <a:picLocks noChangeAspect="1"/>
            </p:cNvPicPr>
            <p:nvPr/>
          </p:nvPicPr>
          <p:blipFill>
            <a:blip r:embed="rId702">
                </a:blip>
            <a:srcRect/>
            <a:stretch>
              <a:fillRect/>
            </a:stretch>
          </p:blipFill>
          <p:spPr>
            <a:xfrm rot="0" flipV="0" flipH="0">
              <a:off x="-12700" y="7150100"/>
              <a:ext cx="24422100" cy="863600"/>
            </a:xfrm>
            <a:prstGeom prst="rect">
              <a:avLst/>
            </a:prstGeom>
          </p:spPr>
        </p:pic>
        <p:pic>
          <p:nvPicPr>
            <p:cNvPr id="703" name="image 703"/>
            <p:cNvPicPr>
              <a:picLocks noChangeAspect="1"/>
            </p:cNvPicPr>
            <p:nvPr/>
          </p:nvPicPr>
          <p:blipFill>
            <a:blip r:embed="rId703">
                </a:blip>
            <a:srcRect/>
            <a:stretch>
              <a:fillRect/>
            </a:stretch>
          </p:blipFill>
          <p:spPr>
            <a:xfrm rot="0" flipV="0" flipH="0">
              <a:off x="-12700" y="6146800"/>
              <a:ext cx="24422100" cy="1041400"/>
            </a:xfrm>
            <a:prstGeom prst="rect">
              <a:avLst/>
            </a:prstGeom>
          </p:spPr>
        </p:pic>
      </p:grpSp>
      <p:grpSp>
        <p:nvGrpSpPr>
          <p:cNvPr id="704" name="组合 704"/>
          <p:cNvGrpSpPr/>
          <p:nvPr/>
        </p:nvGrpSpPr>
        <p:grpSpPr>
          <a:xfrm>
            <a:off x="-12700" y="10985500"/>
            <a:ext cx="24422100" cy="1866900"/>
            <a:chOff x="-12700" y="10985500"/>
            <a:chExt cx="24422100" cy="1866900"/>
          </a:xfrm>
        </p:grpSpPr>
        <p:pic>
          <p:nvPicPr>
            <p:cNvPr id="705" name="image 705"/>
            <p:cNvPicPr>
              <a:picLocks noChangeAspect="1"/>
            </p:cNvPicPr>
            <p:nvPr/>
          </p:nvPicPr>
          <p:blipFill>
            <a:blip r:embed="rId705">
                </a:blip>
            <a:srcRect/>
            <a:stretch>
              <a:fillRect/>
            </a:stretch>
          </p:blipFill>
          <p:spPr>
            <a:xfrm rot="0" flipV="0" flipH="0">
              <a:off x="-12700" y="11963400"/>
              <a:ext cx="24422100" cy="889000"/>
            </a:xfrm>
            <a:prstGeom prst="rect">
              <a:avLst/>
            </a:prstGeom>
          </p:spPr>
        </p:pic>
        <p:pic>
          <p:nvPicPr>
            <p:cNvPr id="706" name="image 706"/>
            <p:cNvPicPr>
              <a:picLocks noChangeAspect="1"/>
            </p:cNvPicPr>
            <p:nvPr/>
          </p:nvPicPr>
          <p:blipFill>
            <a:blip r:embed="rId706">
                </a:blip>
            <a:srcRect/>
            <a:stretch>
              <a:fillRect/>
            </a:stretch>
          </p:blipFill>
          <p:spPr>
            <a:xfrm rot="0" flipV="0" flipH="0">
              <a:off x="-12700" y="10985500"/>
              <a:ext cx="24422100" cy="1016000"/>
            </a:xfrm>
            <a:prstGeom prst="rect">
              <a:avLst/>
            </a:prstGeom>
          </p:spPr>
        </p:pic>
      </p:grpSp>
      <p:grpSp>
        <p:nvGrpSpPr>
          <p:cNvPr id="707" name="组合 707"/>
          <p:cNvGrpSpPr/>
          <p:nvPr/>
        </p:nvGrpSpPr>
        <p:grpSpPr>
          <a:xfrm>
            <a:off x="8312150" y="95963"/>
            <a:ext cx="7759700" cy="3019180"/>
            <a:chOff x="8312150" y="95963"/>
            <a:chExt cx="7759700" cy="3019180"/>
          </a:xfrm>
        </p:grpSpPr>
        <p:sp>
          <p:nvSpPr>
            <p:cNvPr id="708" name="Object 708"/>
            <p:cNvSpPr txBox="1"/>
            <p:nvPr/>
          </p:nvSpPr>
          <p:spPr>
            <a:xfrm>
              <a:off x="8312150" y="2035644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企业荣誉</a:t>
              </a:r>
              <a:endParaRPr lang="zh-CN" altLang="en-US"/>
            </a:p>
          </p:txBody>
        </p:sp>
        <p:grpSp>
          <p:nvGrpSpPr>
            <p:cNvPr id="709" name="组合 709"/>
            <p:cNvGrpSpPr/>
            <p:nvPr/>
          </p:nvGrpSpPr>
          <p:grpSpPr>
            <a:xfrm>
              <a:off x="11607800" y="95963"/>
              <a:ext cx="1168400" cy="1905000"/>
              <a:chOff x="11607800" y="95963"/>
              <a:chExt cx="1168400" cy="1905000"/>
            </a:xfrm>
          </p:grpSpPr>
          <p:pic>
            <p:nvPicPr>
              <p:cNvPr id="7010" name="image 7010"/>
              <p:cNvPicPr>
                <a:picLocks noChangeAspect="1"/>
              </p:cNvPicPr>
              <p:nvPr/>
            </p:nvPicPr>
            <p:blipFill>
              <a:blip r:embed="rId7010">
                </a:blip>
              <a:srcRect/>
              <a:stretch>
                <a:fillRect/>
              </a:stretch>
            </p:blipFill>
            <p:spPr>
              <a:xfrm rot="0" flipV="0" flipH="0">
                <a:off x="11607800" y="997663"/>
                <a:ext cx="596900" cy="1003300"/>
              </a:xfrm>
              <a:prstGeom prst="rect">
                <a:avLst/>
              </a:prstGeom>
            </p:spPr>
          </p:pic>
          <p:pic>
            <p:nvPicPr>
              <p:cNvPr id="7011" name="image 7011"/>
              <p:cNvPicPr>
                <a:picLocks noChangeAspect="1"/>
              </p:cNvPicPr>
              <p:nvPr/>
            </p:nvPicPr>
            <p:blipFill>
              <a:blip r:embed="rId7011">
                </a:blip>
              <a:srcRect/>
              <a:stretch>
                <a:fillRect/>
              </a:stretch>
            </p:blipFill>
            <p:spPr>
              <a:xfrm rot="0" flipV="0" flipH="0">
                <a:off x="12166600" y="997663"/>
                <a:ext cx="609600" cy="1003300"/>
              </a:xfrm>
              <a:prstGeom prst="rect">
                <a:avLst/>
              </a:prstGeom>
            </p:spPr>
          </p:pic>
          <p:pic>
            <p:nvPicPr>
              <p:cNvPr id="7012" name="image 7012"/>
              <p:cNvPicPr>
                <a:picLocks noChangeAspect="1"/>
              </p:cNvPicPr>
              <p:nvPr/>
            </p:nvPicPr>
            <p:blipFill>
              <a:blip r:embed="rId7012">
                </a:blip>
              <a:srcRect/>
              <a:stretch>
                <a:fillRect/>
              </a:stretch>
            </p:blipFill>
            <p:spPr>
              <a:xfrm rot="0" flipV="0" flipH="0">
                <a:off x="11607800" y="667463"/>
                <a:ext cx="1168400" cy="698500"/>
              </a:xfrm>
              <a:prstGeom prst="rect">
                <a:avLst/>
              </a:prstGeom>
            </p:spPr>
          </p:pic>
          <p:pic>
            <p:nvPicPr>
              <p:cNvPr id="7013" name="image 7013"/>
              <p:cNvPicPr>
                <a:picLocks noChangeAspect="1"/>
              </p:cNvPicPr>
              <p:nvPr/>
            </p:nvPicPr>
            <p:blipFill>
              <a:blip r:embed="rId7013">
                </a:blip>
              <a:srcRect/>
              <a:stretch>
                <a:fillRect/>
              </a:stretch>
            </p:blipFill>
            <p:spPr>
              <a:xfrm rot="0" flipV="0" flipH="0">
                <a:off x="11823700" y="95963"/>
                <a:ext cx="647700" cy="1104900"/>
              </a:xfrm>
              <a:prstGeom prst="rect">
                <a:avLst/>
              </a:prstGeom>
            </p:spPr>
          </p:pic>
        </p:grpSp>
      </p:grpSp>
      <p:grpSp>
        <p:nvGrpSpPr>
          <p:cNvPr id="7014" name="组合 7014"/>
          <p:cNvGrpSpPr/>
          <p:nvPr/>
        </p:nvGrpSpPr>
        <p:grpSpPr>
          <a:xfrm>
            <a:off x="12437479" y="8902700"/>
            <a:ext cx="4368800" cy="3752847"/>
            <a:chOff x="12437479" y="8902700"/>
            <a:chExt cx="4368800" cy="3752847"/>
          </a:xfrm>
        </p:grpSpPr>
        <p:pic>
          <p:nvPicPr>
            <p:cNvPr id="7015" name="image 7015"/>
            <p:cNvPicPr>
              <a:picLocks noChangeAspect="1"/>
            </p:cNvPicPr>
            <p:nvPr/>
          </p:nvPicPr>
          <p:blipFill>
            <a:blip r:embed="rId7015">
                </a:blip>
            <a:srcRect/>
            <a:stretch>
              <a:fillRect/>
            </a:stretch>
          </p:blipFill>
          <p:spPr>
            <a:xfrm rot="0" flipV="0" flipH="0">
              <a:off x="12446000" y="8902700"/>
              <a:ext cx="4305300" cy="3086100"/>
            </a:xfrm>
            <a:prstGeom prst="rect">
              <a:avLst/>
            </a:prstGeom>
          </p:spPr>
        </p:pic>
        <p:sp>
          <p:nvSpPr>
            <p:cNvPr id="7016" name="Object 7016"/>
            <p:cNvSpPr txBox="1"/>
            <p:nvPr/>
          </p:nvSpPr>
          <p:spPr>
            <a:xfrm>
              <a:off x="12437479" y="12147547"/>
              <a:ext cx="4368800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spc="11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江苏省专利示范企业</a:t>
              </a:r>
              <a:endParaRPr lang="zh-CN" altLang="en-US"/>
            </a:p>
          </p:txBody>
        </p:sp>
      </p:grpSp>
      <p:grpSp>
        <p:nvGrpSpPr>
          <p:cNvPr id="7017" name="组合 7017"/>
          <p:cNvGrpSpPr/>
          <p:nvPr/>
        </p:nvGrpSpPr>
        <p:grpSpPr>
          <a:xfrm>
            <a:off x="17218712" y="8902700"/>
            <a:ext cx="4368800" cy="3752847"/>
            <a:chOff x="17218712" y="8902700"/>
            <a:chExt cx="4368800" cy="3752847"/>
          </a:xfrm>
        </p:grpSpPr>
        <p:pic>
          <p:nvPicPr>
            <p:cNvPr id="7018" name="image 7018"/>
            <p:cNvPicPr>
              <a:picLocks noChangeAspect="1"/>
            </p:cNvPicPr>
            <p:nvPr/>
          </p:nvPicPr>
          <p:blipFill>
            <a:blip r:embed="rId7018">
                </a:blip>
            <a:srcRect/>
            <a:stretch>
              <a:fillRect/>
            </a:stretch>
          </p:blipFill>
          <p:spPr>
            <a:xfrm rot="0" flipV="0" flipH="0">
              <a:off x="17221200" y="8902700"/>
              <a:ext cx="4305300" cy="3086100"/>
            </a:xfrm>
            <a:prstGeom prst="rect">
              <a:avLst/>
            </a:prstGeom>
          </p:spPr>
        </p:pic>
        <p:sp>
          <p:nvSpPr>
            <p:cNvPr id="7019" name="Object 7019"/>
            <p:cNvSpPr txBox="1"/>
            <p:nvPr/>
          </p:nvSpPr>
          <p:spPr>
            <a:xfrm>
              <a:off x="17218712" y="12147547"/>
              <a:ext cx="4368800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spc="11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广州市十佳电商企业</a:t>
              </a:r>
              <a:endParaRPr lang="zh-CN" altLang="en-US"/>
            </a:p>
          </p:txBody>
        </p:sp>
      </p:grpSp>
      <p:grpSp>
        <p:nvGrpSpPr>
          <p:cNvPr id="7020" name="组合 7020"/>
          <p:cNvGrpSpPr/>
          <p:nvPr/>
        </p:nvGrpSpPr>
        <p:grpSpPr>
          <a:xfrm>
            <a:off x="7642686" y="8902700"/>
            <a:ext cx="4368800" cy="3755229"/>
            <a:chOff x="7642686" y="8902700"/>
            <a:chExt cx="4368800" cy="3755229"/>
          </a:xfrm>
        </p:grpSpPr>
        <p:pic>
          <p:nvPicPr>
            <p:cNvPr id="7021" name="image 7021"/>
            <p:cNvPicPr>
              <a:picLocks noChangeAspect="1"/>
            </p:cNvPicPr>
            <p:nvPr/>
          </p:nvPicPr>
          <p:blipFill>
            <a:blip r:embed="rId7021">
                </a:blip>
            <a:srcRect/>
            <a:stretch>
              <a:fillRect/>
            </a:stretch>
          </p:blipFill>
          <p:spPr>
            <a:xfrm rot="0" flipV="0" flipH="0">
              <a:off x="7645400" y="8902700"/>
              <a:ext cx="4305300" cy="3086100"/>
            </a:xfrm>
            <a:prstGeom prst="rect">
              <a:avLst/>
            </a:prstGeom>
          </p:spPr>
        </p:pic>
        <p:sp>
          <p:nvSpPr>
            <p:cNvPr id="7022" name="Object 7022"/>
            <p:cNvSpPr txBox="1"/>
            <p:nvPr/>
          </p:nvSpPr>
          <p:spPr>
            <a:xfrm>
              <a:off x="7642686" y="12149929"/>
              <a:ext cx="4368800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spc="11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浙江省最具发展潜力企业</a:t>
              </a:r>
              <a:endParaRPr lang="zh-CN" altLang="en-US"/>
            </a:p>
          </p:txBody>
        </p:sp>
      </p:grpSp>
      <p:grpSp>
        <p:nvGrpSpPr>
          <p:cNvPr id="7023" name="组合 7023"/>
          <p:cNvGrpSpPr/>
          <p:nvPr/>
        </p:nvGrpSpPr>
        <p:grpSpPr>
          <a:xfrm>
            <a:off x="2866057" y="8902700"/>
            <a:ext cx="4368800" cy="3762690"/>
            <a:chOff x="2866057" y="8902700"/>
            <a:chExt cx="4368800" cy="3762690"/>
          </a:xfrm>
        </p:grpSpPr>
        <p:pic>
          <p:nvPicPr>
            <p:cNvPr id="7024" name="image 7024"/>
            <p:cNvPicPr>
              <a:picLocks noChangeAspect="1"/>
            </p:cNvPicPr>
            <p:nvPr/>
          </p:nvPicPr>
          <p:blipFill>
            <a:blip r:embed="rId7024">
                </a:blip>
            <a:srcRect/>
            <a:stretch>
              <a:fillRect/>
            </a:stretch>
          </p:blipFill>
          <p:spPr>
            <a:xfrm rot="0" flipV="0" flipH="0">
              <a:off x="2870200" y="8902700"/>
              <a:ext cx="4305300" cy="3086100"/>
            </a:xfrm>
            <a:prstGeom prst="rect">
              <a:avLst/>
            </a:prstGeom>
          </p:spPr>
        </p:pic>
        <p:sp>
          <p:nvSpPr>
            <p:cNvPr id="7025" name="Object 7025"/>
            <p:cNvSpPr txBox="1"/>
            <p:nvPr/>
          </p:nvSpPr>
          <p:spPr>
            <a:xfrm>
              <a:off x="2866057" y="12157390"/>
              <a:ext cx="4368800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spc="11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河北省电子行业优秀厂商</a:t>
              </a:r>
              <a:endParaRPr lang="zh-CN" altLang="en-US"/>
            </a:p>
          </p:txBody>
        </p:sp>
      </p:grpSp>
      <p:grpSp>
        <p:nvGrpSpPr>
          <p:cNvPr id="7026" name="组合 7026"/>
          <p:cNvGrpSpPr/>
          <p:nvPr/>
        </p:nvGrpSpPr>
        <p:grpSpPr>
          <a:xfrm>
            <a:off x="17221200" y="4089400"/>
            <a:ext cx="4371674" cy="3741576"/>
            <a:chOff x="17221200" y="4089400"/>
            <a:chExt cx="4371674" cy="3741576"/>
          </a:xfrm>
        </p:grpSpPr>
        <p:pic>
          <p:nvPicPr>
            <p:cNvPr id="7027" name="image 7027"/>
            <p:cNvPicPr>
              <a:picLocks noChangeAspect="1"/>
            </p:cNvPicPr>
            <p:nvPr/>
          </p:nvPicPr>
          <p:blipFill>
            <a:blip r:embed="rId7027">
                </a:blip>
            <a:srcRect/>
            <a:stretch>
              <a:fillRect/>
            </a:stretch>
          </p:blipFill>
          <p:spPr>
            <a:xfrm rot="0" flipV="0" flipH="0">
              <a:off x="17221200" y="4089400"/>
              <a:ext cx="4305300" cy="3086100"/>
            </a:xfrm>
            <a:prstGeom prst="rect">
              <a:avLst/>
            </a:prstGeom>
          </p:spPr>
        </p:pic>
        <p:sp>
          <p:nvSpPr>
            <p:cNvPr id="7028" name="Object 7028"/>
            <p:cNvSpPr txBox="1"/>
            <p:nvPr/>
          </p:nvSpPr>
          <p:spPr>
            <a:xfrm>
              <a:off x="17224074" y="7322976"/>
              <a:ext cx="4368800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spc="11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全国十佳电子商务企业</a:t>
              </a:r>
              <a:endParaRPr lang="zh-CN" altLang="en-US"/>
            </a:p>
          </p:txBody>
        </p:sp>
      </p:grpSp>
      <p:grpSp>
        <p:nvGrpSpPr>
          <p:cNvPr id="7029" name="组合 7029"/>
          <p:cNvGrpSpPr/>
          <p:nvPr/>
        </p:nvGrpSpPr>
        <p:grpSpPr>
          <a:xfrm>
            <a:off x="12443512" y="4089400"/>
            <a:ext cx="4368800" cy="3740147"/>
            <a:chOff x="12443512" y="4089400"/>
            <a:chExt cx="4368800" cy="3740147"/>
          </a:xfrm>
        </p:grpSpPr>
        <p:pic>
          <p:nvPicPr>
            <p:cNvPr id="7030" name="image 7030"/>
            <p:cNvPicPr>
              <a:picLocks noChangeAspect="1"/>
            </p:cNvPicPr>
            <p:nvPr/>
          </p:nvPicPr>
          <p:blipFill>
            <a:blip r:embed="rId7030">
                </a:blip>
            <a:srcRect/>
            <a:stretch>
              <a:fillRect/>
            </a:stretch>
          </p:blipFill>
          <p:spPr>
            <a:xfrm rot="0" flipV="0" flipH="0">
              <a:off x="12446000" y="4089400"/>
              <a:ext cx="4305300" cy="3086100"/>
            </a:xfrm>
            <a:prstGeom prst="rect">
              <a:avLst/>
            </a:prstGeom>
          </p:spPr>
        </p:pic>
        <p:sp>
          <p:nvSpPr>
            <p:cNvPr id="7031" name="Object 7031"/>
            <p:cNvSpPr txBox="1"/>
            <p:nvPr/>
          </p:nvSpPr>
          <p:spPr>
            <a:xfrm>
              <a:off x="12443512" y="7321547"/>
              <a:ext cx="4368800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spc="11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广东省专利示范企业</a:t>
              </a:r>
              <a:endParaRPr lang="zh-CN" altLang="en-US"/>
            </a:p>
          </p:txBody>
        </p:sp>
      </p:grpSp>
      <p:grpSp>
        <p:nvGrpSpPr>
          <p:cNvPr id="7032" name="组合 7032"/>
          <p:cNvGrpSpPr/>
          <p:nvPr/>
        </p:nvGrpSpPr>
        <p:grpSpPr>
          <a:xfrm>
            <a:off x="7645400" y="4089400"/>
            <a:ext cx="4371674" cy="3742529"/>
            <a:chOff x="7645400" y="4089400"/>
            <a:chExt cx="4371674" cy="3742529"/>
          </a:xfrm>
        </p:grpSpPr>
        <p:pic>
          <p:nvPicPr>
            <p:cNvPr id="7033" name="image 7033"/>
            <p:cNvPicPr>
              <a:picLocks noChangeAspect="1"/>
            </p:cNvPicPr>
            <p:nvPr/>
          </p:nvPicPr>
          <p:blipFill>
            <a:blip r:embed="rId7033">
                </a:blip>
            <a:srcRect/>
            <a:stretch>
              <a:fillRect/>
            </a:stretch>
          </p:blipFill>
          <p:spPr>
            <a:xfrm rot="0" flipV="0" flipH="0">
              <a:off x="7645400" y="4089400"/>
              <a:ext cx="4305300" cy="3086100"/>
            </a:xfrm>
            <a:prstGeom prst="rect">
              <a:avLst/>
            </a:prstGeom>
          </p:spPr>
        </p:pic>
        <p:sp>
          <p:nvSpPr>
            <p:cNvPr id="7034" name="Object 7034"/>
            <p:cNvSpPr txBox="1"/>
            <p:nvPr/>
          </p:nvSpPr>
          <p:spPr>
            <a:xfrm>
              <a:off x="7648274" y="7323929"/>
              <a:ext cx="4368800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spc="11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全国最具发展潜力企业</a:t>
              </a:r>
              <a:endParaRPr lang="zh-CN" altLang="en-US"/>
            </a:p>
          </p:txBody>
        </p:sp>
      </p:grpSp>
      <p:grpSp>
        <p:nvGrpSpPr>
          <p:cNvPr id="7035" name="组合 7035"/>
          <p:cNvGrpSpPr/>
          <p:nvPr/>
        </p:nvGrpSpPr>
        <p:grpSpPr>
          <a:xfrm>
            <a:off x="2870200" y="4089400"/>
            <a:ext cx="4371674" cy="3738719"/>
            <a:chOff x="2870200" y="4089400"/>
            <a:chExt cx="4371674" cy="3738719"/>
          </a:xfrm>
        </p:grpSpPr>
        <p:pic>
          <p:nvPicPr>
            <p:cNvPr id="7036" name="image 7036"/>
            <p:cNvPicPr>
              <a:picLocks noChangeAspect="1"/>
            </p:cNvPicPr>
            <p:nvPr/>
          </p:nvPicPr>
          <p:blipFill>
            <a:blip r:embed="rId7036">
                </a:blip>
            <a:srcRect/>
            <a:stretch>
              <a:fillRect/>
            </a:stretch>
          </p:blipFill>
          <p:spPr>
            <a:xfrm rot="0" flipV="0" flipH="0">
              <a:off x="2870200" y="4089400"/>
              <a:ext cx="4305300" cy="3086100"/>
            </a:xfrm>
            <a:prstGeom prst="rect">
              <a:avLst/>
            </a:prstGeom>
          </p:spPr>
        </p:pic>
        <p:sp>
          <p:nvSpPr>
            <p:cNvPr id="7037" name="Object 7037"/>
            <p:cNvSpPr txBox="1"/>
            <p:nvPr/>
          </p:nvSpPr>
          <p:spPr>
            <a:xfrm>
              <a:off x="2873074" y="7320119"/>
              <a:ext cx="4368800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spc="112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全国电子行业优秀厂商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Object 801"/>
          <p:cNvSpPr txBox="1"/>
          <p:nvPr/>
        </p:nvSpPr>
        <p:spPr>
          <a:xfrm>
            <a:off x="8312150" y="1972185"/>
            <a:ext cx="7759700" cy="1003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600" i="0" b="0" spc="594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产品概念</a:t>
            </a:r>
            <a:endParaRPr lang="zh-CN" altLang="en-US"/>
          </a:p>
        </p:txBody>
      </p:sp>
      <p:grpSp>
        <p:nvGrpSpPr>
          <p:cNvPr id="802" name="组合 802"/>
          <p:cNvGrpSpPr/>
          <p:nvPr/>
        </p:nvGrpSpPr>
        <p:grpSpPr>
          <a:xfrm>
            <a:off x="11601450" y="647700"/>
            <a:ext cx="1181100" cy="1333500"/>
            <a:chOff x="11601450" y="647700"/>
            <a:chExt cx="1181100" cy="1333500"/>
          </a:xfrm>
        </p:grpSpPr>
        <p:pic>
          <p:nvPicPr>
            <p:cNvPr id="803" name="image 803"/>
            <p:cNvPicPr>
              <a:picLocks noChangeAspect="1"/>
            </p:cNvPicPr>
            <p:nvPr/>
          </p:nvPicPr>
          <p:blipFill>
            <a:blip r:embed="rId803">
                </a:blip>
            <a:srcRect/>
            <a:stretch>
              <a:fillRect/>
            </a:stretch>
          </p:blipFill>
          <p:spPr>
            <a:xfrm rot="0" flipV="0" flipH="0">
              <a:off x="11601450" y="977900"/>
              <a:ext cx="596900" cy="1003300"/>
            </a:xfrm>
            <a:prstGeom prst="rect">
              <a:avLst/>
            </a:prstGeom>
          </p:spPr>
        </p:pic>
        <p:pic>
          <p:nvPicPr>
            <p:cNvPr id="804" name="image 804"/>
            <p:cNvPicPr>
              <a:picLocks noChangeAspect="1"/>
            </p:cNvPicPr>
            <p:nvPr/>
          </p:nvPicPr>
          <p:blipFill>
            <a:blip r:embed="rId804">
                </a:blip>
            <a:srcRect/>
            <a:stretch>
              <a:fillRect/>
            </a:stretch>
          </p:blipFill>
          <p:spPr>
            <a:xfrm rot="0" flipV="0" flipH="0">
              <a:off x="12160250" y="977900"/>
              <a:ext cx="609600" cy="1003300"/>
            </a:xfrm>
            <a:prstGeom prst="rect">
              <a:avLst/>
            </a:prstGeom>
          </p:spPr>
        </p:pic>
        <p:pic>
          <p:nvPicPr>
            <p:cNvPr id="805" name="image 805"/>
            <p:cNvPicPr>
              <a:picLocks noChangeAspect="1"/>
            </p:cNvPicPr>
            <p:nvPr/>
          </p:nvPicPr>
          <p:blipFill>
            <a:blip r:embed="rId805">
                </a:blip>
            <a:srcRect/>
            <a:stretch>
              <a:fillRect/>
            </a:stretch>
          </p:blipFill>
          <p:spPr>
            <a:xfrm rot="0" flipV="0" flipH="0">
              <a:off x="11601450" y="647700"/>
              <a:ext cx="1181100" cy="698500"/>
            </a:xfrm>
            <a:prstGeom prst="rect">
              <a:avLst/>
            </a:prstGeom>
          </p:spPr>
        </p:pic>
      </p:grpSp>
      <p:grpSp>
        <p:nvGrpSpPr>
          <p:cNvPr id="806" name="组合 806"/>
          <p:cNvGrpSpPr/>
          <p:nvPr/>
        </p:nvGrpSpPr>
        <p:grpSpPr>
          <a:xfrm>
            <a:off x="1739900" y="3162300"/>
            <a:ext cx="7962900" cy="8229600"/>
            <a:chOff x="1739900" y="3162300"/>
            <a:chExt cx="7962900" cy="8229600"/>
          </a:xfrm>
        </p:grpSpPr>
        <p:pic>
          <p:nvPicPr>
            <p:cNvPr id="807" name="image 807"/>
            <p:cNvPicPr>
              <a:picLocks noChangeAspect="1"/>
            </p:cNvPicPr>
            <p:nvPr/>
          </p:nvPicPr>
          <p:blipFill>
            <a:blip r:embed="rId807">
                </a:blip>
            <a:srcRect/>
            <a:stretch>
              <a:fillRect/>
            </a:stretch>
          </p:blipFill>
          <p:spPr>
            <a:xfrm rot="0" flipV="0" flipH="0">
              <a:off x="1739900" y="3175000"/>
              <a:ext cx="4356100" cy="8191500"/>
            </a:xfrm>
            <a:prstGeom prst="rect">
              <a:avLst/>
            </a:prstGeom>
          </p:spPr>
        </p:pic>
        <p:pic>
          <p:nvPicPr>
            <p:cNvPr id="808" name="image 808"/>
            <p:cNvPicPr>
              <a:picLocks noChangeAspect="1"/>
            </p:cNvPicPr>
            <p:nvPr/>
          </p:nvPicPr>
          <p:blipFill>
            <a:blip r:embed="rId808">
                </a:blip>
            <a:srcRect/>
            <a:stretch>
              <a:fillRect/>
            </a:stretch>
          </p:blipFill>
          <p:spPr>
            <a:xfrm rot="0" flipV="0" flipH="0">
              <a:off x="2413000" y="3162300"/>
              <a:ext cx="7289800" cy="8229600"/>
            </a:xfrm>
            <a:prstGeom prst="rect">
              <a:avLst/>
            </a:prstGeom>
          </p:spPr>
        </p:pic>
      </p:grpSp>
      <p:sp>
        <p:nvSpPr>
          <p:cNvPr id="809" name="Object 809"/>
          <p:cNvSpPr txBox="1"/>
          <p:nvPr/>
        </p:nvSpPr>
        <p:spPr>
          <a:xfrm>
            <a:off x="4736453" y="4774026"/>
            <a:ext cx="2515892" cy="1346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8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01</a:t>
            </a:r>
            <a:endParaRPr lang="zh-CN" altLang="en-US"/>
          </a:p>
        </p:txBody>
      </p:sp>
      <p:sp>
        <p:nvSpPr>
          <p:cNvPr id="8010" name="Object 8010"/>
          <p:cNvSpPr txBox="1"/>
          <p:nvPr/>
        </p:nvSpPr>
        <p:spPr>
          <a:xfrm>
            <a:off x="4730102" y="6564726"/>
            <a:ext cx="2528595" cy="1346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8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02</a:t>
            </a:r>
            <a:endParaRPr lang="zh-CN" altLang="en-US"/>
          </a:p>
        </p:txBody>
      </p:sp>
      <p:sp>
        <p:nvSpPr>
          <p:cNvPr id="8011" name="Object 8011"/>
          <p:cNvSpPr txBox="1"/>
          <p:nvPr/>
        </p:nvSpPr>
        <p:spPr>
          <a:xfrm>
            <a:off x="4730102" y="8203026"/>
            <a:ext cx="2528595" cy="1346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8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03</a:t>
            </a:r>
            <a:endParaRPr lang="zh-CN" altLang="en-US"/>
          </a:p>
        </p:txBody>
      </p:sp>
      <p:sp>
        <p:nvSpPr>
          <p:cNvPr id="8012" name="Object 8012"/>
          <p:cNvSpPr txBox="1"/>
          <p:nvPr/>
        </p:nvSpPr>
        <p:spPr>
          <a:xfrm>
            <a:off x="4730102" y="9854026"/>
            <a:ext cx="2528595" cy="13461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8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04</a:t>
            </a:r>
            <a:endParaRPr lang="zh-CN" altLang="en-US"/>
          </a:p>
        </p:txBody>
      </p:sp>
      <p:sp>
        <p:nvSpPr>
          <p:cNvPr id="8013" name="Object 8013"/>
          <p:cNvSpPr txBox="1"/>
          <p:nvPr/>
        </p:nvSpPr>
        <p:spPr>
          <a:xfrm>
            <a:off x="2268972" y="11727625"/>
            <a:ext cx="7433827" cy="698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600" i="0" b="0" dirty="0" smtClean="0" lang="zh-CN">
                <a:solidFill>
                  <a:srgbClr val="056BFE"/>
                </a:solidFill>
                <a:latin typeface="OPPOSans-R"/>
                <a:ea typeface="OPPOSans-R"/>
              </a:rPr>
              <a:t> 行业零售解决方案</a:t>
            </a:r>
            <a:endParaRPr lang="zh-CN" altLang="en-US"/>
          </a:p>
        </p:txBody>
      </p:sp>
      <p:grpSp>
        <p:nvGrpSpPr>
          <p:cNvPr id="8014" name="组合 8014"/>
          <p:cNvGrpSpPr/>
          <p:nvPr/>
        </p:nvGrpSpPr>
        <p:grpSpPr>
          <a:xfrm>
            <a:off x="11988800" y="4122754"/>
            <a:ext cx="10830917" cy="1363245"/>
            <a:chOff x="11988800" y="4122754"/>
            <a:chExt cx="10830917" cy="1363245"/>
          </a:xfrm>
        </p:grpSpPr>
        <p:pic>
          <p:nvPicPr>
            <p:cNvPr id="8015" name="image 8015"/>
            <p:cNvPicPr>
              <a:picLocks noChangeAspect="1"/>
            </p:cNvPicPr>
            <p:nvPr/>
          </p:nvPicPr>
          <p:blipFill>
            <a:blip r:embed="rId8015">
                </a:blip>
            <a:srcRect/>
            <a:stretch>
              <a:fillRect/>
            </a:stretch>
          </p:blipFill>
          <p:spPr>
            <a:xfrm rot="0" flipV="0" flipH="0">
              <a:off x="11988800" y="4165600"/>
              <a:ext cx="495300" cy="495300"/>
            </a:xfrm>
            <a:prstGeom prst="rect">
              <a:avLst/>
            </a:prstGeom>
          </p:spPr>
        </p:pic>
        <p:grpSp>
          <p:nvGrpSpPr>
            <p:cNvPr id="8016" name="组合 8016"/>
            <p:cNvGrpSpPr/>
            <p:nvPr/>
          </p:nvGrpSpPr>
          <p:grpSpPr>
            <a:xfrm>
              <a:off x="12499578" y="4122754"/>
              <a:ext cx="10320139" cy="1363245"/>
              <a:chOff x="12499578" y="4122754"/>
              <a:chExt cx="10320139" cy="1363245"/>
            </a:xfrm>
          </p:grpSpPr>
          <p:sp>
            <p:nvSpPr>
              <p:cNvPr id="8017" name="Object 8017"/>
              <p:cNvSpPr txBox="1"/>
              <p:nvPr/>
            </p:nvSpPr>
            <p:spPr>
              <a:xfrm>
                <a:off x="12659717" y="4825600"/>
                <a:ext cx="10312400" cy="5842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27500"/>
                  </a:lnSpc>
                </a:pPr>
                <a:r>
                  <a:rPr sz="3000" i="0" b="0" spc="120" dirty="0" smtClean="0" lang="zh-CN">
                    <a:solidFill>
                      <a:srgbClr val="666666"/>
                    </a:solidFill>
                    <a:latin typeface="OPPOSans-R"/>
                    <a:ea typeface="OPPOSans-R"/>
                  </a:rPr>
                  <a:t>线上线下多渠道销售，消费者随时随地轻松实现下单</a:t>
                </a:r>
                <a:endParaRPr lang="zh-CN" altLang="en-US"/>
              </a:p>
            </p:txBody>
          </p:sp>
          <p:sp>
            <p:nvSpPr>
              <p:cNvPr id="8018" name="Object 8018"/>
              <p:cNvSpPr txBox="1"/>
              <p:nvPr/>
            </p:nvSpPr>
            <p:spPr>
              <a:xfrm>
                <a:off x="12397978" y="4046554"/>
                <a:ext cx="5533821" cy="546100"/>
              </a:xfrm>
              <a:prstGeom prst="rect">
                <a:avLst/>
              </a:prstGeom>
            </p:spPr>
            <p:txBody>
              <a:bodyPr vert="horz" anchor="t" rtlCol="0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3600" i="0" b="0" spc="144" dirty="0" smtClean="0" lang="zh-CN">
                    <a:solidFill>
                      <a:srgbClr val="333333"/>
                    </a:solidFill>
                    <a:latin typeface="OPPOSans-B"/>
                    <a:ea typeface="OPPOSans-B"/>
                  </a:rPr>
                  <a:t>【01线上线下联动】</a:t>
                </a:r>
                <a:endParaRPr lang="zh-CN" altLang="en-US"/>
              </a:p>
            </p:txBody>
          </p:sp>
        </p:grpSp>
      </p:grpSp>
      <p:grpSp>
        <p:nvGrpSpPr>
          <p:cNvPr id="8019" name="组合 8019"/>
          <p:cNvGrpSpPr/>
          <p:nvPr/>
        </p:nvGrpSpPr>
        <p:grpSpPr>
          <a:xfrm>
            <a:off x="11988800" y="6094826"/>
            <a:ext cx="10807104" cy="1359673"/>
            <a:chOff x="11988800" y="6094826"/>
            <a:chExt cx="10807104" cy="1359673"/>
          </a:xfrm>
        </p:grpSpPr>
        <p:sp>
          <p:nvSpPr>
            <p:cNvPr id="8020" name="Object 8020"/>
            <p:cNvSpPr txBox="1"/>
            <p:nvPr/>
          </p:nvSpPr>
          <p:spPr>
            <a:xfrm>
              <a:off x="12661304" y="6794100"/>
              <a:ext cx="10287000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spc="12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总部实现运营统筹，门店个性化运营实现销售成功</a:t>
              </a:r>
              <a:endParaRPr lang="zh-CN" altLang="en-US"/>
            </a:p>
          </p:txBody>
        </p:sp>
        <p:sp>
          <p:nvSpPr>
            <p:cNvPr id="8021" name="Object 8021"/>
            <p:cNvSpPr txBox="1"/>
            <p:nvPr/>
          </p:nvSpPr>
          <p:spPr>
            <a:xfrm>
              <a:off x="12397978" y="6018626"/>
              <a:ext cx="57785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【02总部运营统筹】</a:t>
              </a:r>
              <a:endParaRPr lang="zh-CN" altLang="en-US"/>
            </a:p>
          </p:txBody>
        </p:sp>
        <p:pic>
          <p:nvPicPr>
            <p:cNvPr id="8022" name="image 8022"/>
            <p:cNvPicPr>
              <a:picLocks noChangeAspect="1"/>
            </p:cNvPicPr>
            <p:nvPr/>
          </p:nvPicPr>
          <p:blipFill>
            <a:blip r:embed="rId8022">
                </a:blip>
            <a:srcRect/>
            <a:stretch>
              <a:fillRect/>
            </a:stretch>
          </p:blipFill>
          <p:spPr>
            <a:xfrm rot="0" flipV="0" flipH="0">
              <a:off x="11988800" y="6121400"/>
              <a:ext cx="495300" cy="495300"/>
            </a:xfrm>
            <a:prstGeom prst="rect">
              <a:avLst/>
            </a:prstGeom>
          </p:spPr>
        </p:pic>
      </p:grpSp>
      <p:grpSp>
        <p:nvGrpSpPr>
          <p:cNvPr id="8023" name="组合 8023"/>
          <p:cNvGrpSpPr/>
          <p:nvPr/>
        </p:nvGrpSpPr>
        <p:grpSpPr>
          <a:xfrm>
            <a:off x="11988800" y="8177626"/>
            <a:ext cx="10813256" cy="1359277"/>
            <a:chOff x="11988800" y="8177626"/>
            <a:chExt cx="10813256" cy="1359277"/>
          </a:xfrm>
        </p:grpSpPr>
        <p:sp>
          <p:nvSpPr>
            <p:cNvPr id="8024" name="Object 8024"/>
            <p:cNvSpPr txBox="1"/>
            <p:nvPr/>
          </p:nvSpPr>
          <p:spPr>
            <a:xfrm>
              <a:off x="12667456" y="8876503"/>
              <a:ext cx="10287000" cy="584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7500"/>
                </a:lnSpc>
              </a:pPr>
              <a:r>
                <a:rPr sz="3000" i="0" b="0" spc="12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智能分析客户喜好，让门店导购轻松服务新老客户</a:t>
              </a:r>
              <a:endParaRPr lang="zh-CN" altLang="en-US"/>
            </a:p>
          </p:txBody>
        </p:sp>
        <p:sp>
          <p:nvSpPr>
            <p:cNvPr id="8025" name="Object 8025"/>
            <p:cNvSpPr txBox="1"/>
            <p:nvPr/>
          </p:nvSpPr>
          <p:spPr>
            <a:xfrm>
              <a:off x="12397978" y="8101426"/>
              <a:ext cx="6227648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【03深度营销和服务】</a:t>
              </a:r>
              <a:endParaRPr lang="zh-CN" altLang="en-US"/>
            </a:p>
          </p:txBody>
        </p:sp>
        <p:pic>
          <p:nvPicPr>
            <p:cNvPr id="8026" name="image 8026"/>
            <p:cNvPicPr>
              <a:picLocks noChangeAspect="1"/>
            </p:cNvPicPr>
            <p:nvPr/>
          </p:nvPicPr>
          <p:blipFill>
            <a:blip r:embed="rId8026">
                </a:blip>
            <a:srcRect/>
            <a:stretch>
              <a:fillRect/>
            </a:stretch>
          </p:blipFill>
          <p:spPr>
            <a:xfrm rot="0" flipV="0" flipH="0">
              <a:off x="11988800" y="8204200"/>
              <a:ext cx="495300" cy="495300"/>
            </a:xfrm>
            <a:prstGeom prst="rect">
              <a:avLst/>
            </a:prstGeom>
          </p:spPr>
        </p:pic>
      </p:grpSp>
      <p:grpSp>
        <p:nvGrpSpPr>
          <p:cNvPr id="8027" name="组合 8027"/>
          <p:cNvGrpSpPr/>
          <p:nvPr/>
        </p:nvGrpSpPr>
        <p:grpSpPr>
          <a:xfrm>
            <a:off x="11988800" y="10089969"/>
            <a:ext cx="10809485" cy="1236444"/>
            <a:chOff x="11988800" y="10089969"/>
            <a:chExt cx="10809485" cy="1236444"/>
          </a:xfrm>
        </p:grpSpPr>
        <p:sp>
          <p:nvSpPr>
            <p:cNvPr id="8028" name="Object 8028"/>
            <p:cNvSpPr txBox="1"/>
            <p:nvPr/>
          </p:nvSpPr>
          <p:spPr>
            <a:xfrm>
              <a:off x="12663685" y="10793013"/>
              <a:ext cx="102870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12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收银设备稳定高效，小白也能轻易上手</a:t>
              </a:r>
              <a:endParaRPr lang="zh-CN" altLang="en-US"/>
            </a:p>
          </p:txBody>
        </p:sp>
        <p:sp>
          <p:nvSpPr>
            <p:cNvPr id="8029" name="Object 8029"/>
            <p:cNvSpPr txBox="1"/>
            <p:nvPr/>
          </p:nvSpPr>
          <p:spPr>
            <a:xfrm>
              <a:off x="12397978" y="10013769"/>
              <a:ext cx="6227648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spc="14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【04收银效率提升50%】</a:t>
              </a:r>
              <a:endParaRPr lang="zh-CN" altLang="en-US"/>
            </a:p>
          </p:txBody>
        </p:sp>
        <p:pic>
          <p:nvPicPr>
            <p:cNvPr id="8030" name="image 8030"/>
            <p:cNvPicPr>
              <a:picLocks noChangeAspect="1"/>
            </p:cNvPicPr>
            <p:nvPr/>
          </p:nvPicPr>
          <p:blipFill>
            <a:blip r:embed="rId8030">
                </a:blip>
            <a:srcRect/>
            <a:stretch>
              <a:fillRect/>
            </a:stretch>
          </p:blipFill>
          <p:spPr>
            <a:xfrm rot="0" flipV="0" flipH="0">
              <a:off x="11988800" y="10134600"/>
              <a:ext cx="495300" cy="495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2717800" y="-25400"/>
            <a:ext cx="1574800" cy="13843000"/>
            <a:chOff x="2717800" y="-25400"/>
            <a:chExt cx="1574800" cy="13843000"/>
          </a:xfrm>
        </p:grpSpPr>
        <p:grpSp>
          <p:nvGrpSpPr>
            <p:cNvPr id="902" name="组合 902"/>
            <p:cNvGrpSpPr/>
            <p:nvPr/>
          </p:nvGrpSpPr>
          <p:grpSpPr>
            <a:xfrm>
              <a:off x="2717800" y="-25400"/>
              <a:ext cx="1574800" cy="13843000"/>
              <a:chOff x="2717800" y="-25400"/>
              <a:chExt cx="1574800" cy="13843000"/>
            </a:xfrm>
          </p:grpSpPr>
          <p:pic>
            <p:nvPicPr>
              <p:cNvPr id="903" name="image 903"/>
              <p:cNvPicPr>
                <a:picLocks noChangeAspect="1"/>
              </p:cNvPicPr>
              <p:nvPr/>
            </p:nvPicPr>
            <p:blipFill>
              <a:blip r:embed="rId903">
                </a:blip>
              <a:srcRect/>
              <a:stretch>
                <a:fillRect/>
              </a:stretch>
            </p:blipFill>
            <p:spPr>
              <a:xfrm rot="0" flipV="0" flipH="0">
                <a:off x="2717800" y="-25400"/>
                <a:ext cx="1574800" cy="13843000"/>
              </a:xfrm>
              <a:prstGeom prst="rect">
                <a:avLst/>
              </a:prstGeom>
            </p:spPr>
          </p:pic>
          <p:pic>
            <p:nvPicPr>
              <p:cNvPr id="904" name="image 904"/>
              <p:cNvPicPr>
                <a:picLocks noChangeAspect="1"/>
              </p:cNvPicPr>
              <p:nvPr/>
            </p:nvPicPr>
            <p:blipFill>
              <a:blip r:embed="rId904">
                </a:blip>
              <a:srcRect/>
              <a:stretch>
                <a:fillRect/>
              </a:stretch>
            </p:blipFill>
            <p:spPr>
              <a:xfrm rot="0" flipV="0" flipH="0">
                <a:off x="2717800" y="11696700"/>
                <a:ext cx="1574800" cy="342900"/>
              </a:xfrm>
              <a:prstGeom prst="rect">
                <a:avLst/>
              </a:prstGeom>
            </p:spPr>
          </p:pic>
          <p:pic>
            <p:nvPicPr>
              <p:cNvPr id="905" name="image 905"/>
              <p:cNvPicPr>
                <a:picLocks noChangeAspect="1"/>
              </p:cNvPicPr>
              <p:nvPr/>
            </p:nvPicPr>
            <p:blipFill>
              <a:blip r:embed="rId905">
                </a:blip>
              <a:srcRect/>
              <a:stretch>
                <a:fillRect/>
              </a:stretch>
            </p:blipFill>
            <p:spPr>
              <a:xfrm rot="0" flipV="0" flipH="0">
                <a:off x="2717800" y="4800600"/>
                <a:ext cx="1574800" cy="330200"/>
              </a:xfrm>
              <a:prstGeom prst="rect">
                <a:avLst/>
              </a:prstGeom>
            </p:spPr>
          </p:pic>
        </p:grpSp>
        <p:sp>
          <p:nvSpPr>
            <p:cNvPr id="906" name="Object 906"/>
            <p:cNvSpPr txBox="1"/>
            <p:nvPr/>
          </p:nvSpPr>
          <p:spPr>
            <a:xfrm rot="5400000">
              <a:off x="-64036" y="8073985"/>
              <a:ext cx="7138473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83333"/>
                </a:lnSpc>
              </a:pPr>
              <a:r>
                <a:rPr sz="3600" i="0" b="0" dirty="0" smtClean="0" lang="zh-CN">
                  <a:solidFill>
                    <a:srgbClr val="056BFE"/>
                  </a:solidFill>
                  <a:latin typeface="OPPOSans-B"/>
                  <a:ea typeface="OPPOSans-B"/>
                </a:rPr>
                <a:t>提供100+场景应用</a:t>
              </a:r>
              <a:endParaRPr lang="zh-CN" altLang="en-US"/>
            </a:p>
          </p:txBody>
        </p:sp>
      </p:grpSp>
      <p:grpSp>
        <p:nvGrpSpPr>
          <p:cNvPr id="907" name="组合 907"/>
          <p:cNvGrpSpPr/>
          <p:nvPr/>
        </p:nvGrpSpPr>
        <p:grpSpPr>
          <a:xfrm>
            <a:off x="9835526" y="479053"/>
            <a:ext cx="7759700" cy="2407160"/>
            <a:chOff x="9835526" y="479053"/>
            <a:chExt cx="7759700" cy="2407160"/>
          </a:xfrm>
        </p:grpSpPr>
        <p:sp>
          <p:nvSpPr>
            <p:cNvPr id="908" name="Object 908"/>
            <p:cNvSpPr txBox="1"/>
            <p:nvPr/>
          </p:nvSpPr>
          <p:spPr>
            <a:xfrm>
              <a:off x="9835526" y="1806714"/>
              <a:ext cx="77597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600" i="0" b="0" spc="594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产品应用</a:t>
              </a:r>
              <a:endParaRPr lang="zh-CN" altLang="en-US"/>
            </a:p>
          </p:txBody>
        </p:sp>
        <p:grpSp>
          <p:nvGrpSpPr>
            <p:cNvPr id="909" name="组合 909"/>
            <p:cNvGrpSpPr/>
            <p:nvPr/>
          </p:nvGrpSpPr>
          <p:grpSpPr>
            <a:xfrm>
              <a:off x="13131176" y="479053"/>
              <a:ext cx="1168400" cy="1333500"/>
              <a:chOff x="13131176" y="479053"/>
              <a:chExt cx="1168400" cy="1333500"/>
            </a:xfrm>
          </p:grpSpPr>
          <p:pic>
            <p:nvPicPr>
              <p:cNvPr id="9010" name="image 9010"/>
              <p:cNvPicPr>
                <a:picLocks noChangeAspect="1"/>
              </p:cNvPicPr>
              <p:nvPr/>
            </p:nvPicPr>
            <p:blipFill>
              <a:blip r:embed="rId9010">
                </a:blip>
              <a:srcRect/>
              <a:stretch>
                <a:fillRect/>
              </a:stretch>
            </p:blipFill>
            <p:spPr>
              <a:xfrm rot="0" flipV="0" flipH="0">
                <a:off x="13131176" y="809253"/>
                <a:ext cx="596900" cy="1003300"/>
              </a:xfrm>
              <a:prstGeom prst="rect">
                <a:avLst/>
              </a:prstGeom>
            </p:spPr>
          </p:pic>
          <p:pic>
            <p:nvPicPr>
              <p:cNvPr id="9011" name="image 9011"/>
              <p:cNvPicPr>
                <a:picLocks noChangeAspect="1"/>
              </p:cNvPicPr>
              <p:nvPr/>
            </p:nvPicPr>
            <p:blipFill>
              <a:blip r:embed="rId9011">
                </a:blip>
              <a:srcRect/>
              <a:stretch>
                <a:fillRect/>
              </a:stretch>
            </p:blipFill>
            <p:spPr>
              <a:xfrm rot="0" flipV="0" flipH="0">
                <a:off x="13689976" y="809253"/>
                <a:ext cx="596900" cy="1003300"/>
              </a:xfrm>
              <a:prstGeom prst="rect">
                <a:avLst/>
              </a:prstGeom>
            </p:spPr>
          </p:pic>
          <p:pic>
            <p:nvPicPr>
              <p:cNvPr id="9012" name="image 9012"/>
              <p:cNvPicPr>
                <a:picLocks noChangeAspect="1"/>
              </p:cNvPicPr>
              <p:nvPr/>
            </p:nvPicPr>
            <p:blipFill>
              <a:blip r:embed="rId9012">
                </a:blip>
              <a:srcRect/>
              <a:stretch>
                <a:fillRect/>
              </a:stretch>
            </p:blipFill>
            <p:spPr>
              <a:xfrm rot="0" flipV="0" flipH="0">
                <a:off x="13131176" y="479053"/>
                <a:ext cx="1168400" cy="698500"/>
              </a:xfrm>
              <a:prstGeom prst="rect">
                <a:avLst/>
              </a:prstGeom>
            </p:spPr>
          </p:pic>
        </p:grpSp>
      </p:grpSp>
      <p:sp>
        <p:nvSpPr>
          <p:cNvPr id="9013" name="Object 9013"/>
          <p:cNvSpPr txBox="1"/>
          <p:nvPr/>
        </p:nvSpPr>
        <p:spPr>
          <a:xfrm>
            <a:off x="14392765" y="10562263"/>
            <a:ext cx="3205768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果蔬生鲜</a:t>
            </a:r>
            <a:endParaRPr lang="zh-CN" altLang="en-US"/>
          </a:p>
        </p:txBody>
      </p:sp>
      <p:grpSp>
        <p:nvGrpSpPr>
          <p:cNvPr id="9014" name="组合 9014"/>
          <p:cNvGrpSpPr/>
          <p:nvPr/>
        </p:nvGrpSpPr>
        <p:grpSpPr>
          <a:xfrm>
            <a:off x="15062200" y="8574375"/>
            <a:ext cx="1866900" cy="1866900"/>
            <a:chOff x="15062200" y="8574375"/>
            <a:chExt cx="1866900" cy="1866900"/>
          </a:xfrm>
        </p:grpSpPr>
        <p:pic>
          <p:nvPicPr>
            <p:cNvPr id="9015" name="image 9015"/>
            <p:cNvPicPr>
              <a:picLocks noChangeAspect="1"/>
            </p:cNvPicPr>
            <p:nvPr/>
          </p:nvPicPr>
          <p:blipFill>
            <a:blip r:embed="rId9015">
                </a:blip>
            <a:srcRect/>
            <a:stretch>
              <a:fillRect/>
            </a:stretch>
          </p:blipFill>
          <p:spPr>
            <a:xfrm rot="0" flipV="0" flipH="0">
              <a:off x="15062200" y="8574375"/>
              <a:ext cx="1866900" cy="1866900"/>
            </a:xfrm>
            <a:prstGeom prst="rect">
              <a:avLst/>
            </a:prstGeom>
          </p:spPr>
        </p:pic>
        <p:pic>
          <p:nvPicPr>
            <p:cNvPr id="9016" name="image 9016"/>
            <p:cNvPicPr>
              <a:picLocks noChangeAspect="1"/>
            </p:cNvPicPr>
            <p:nvPr/>
          </p:nvPicPr>
          <p:blipFill>
            <a:blip r:embed="rId9016">
                </a:blip>
            <a:srcRect/>
            <a:stretch>
              <a:fillRect/>
            </a:stretch>
          </p:blipFill>
          <p:spPr>
            <a:xfrm rot="0" flipV="0" flipH="0">
              <a:off x="15621000" y="9107775"/>
              <a:ext cx="762000" cy="812800"/>
            </a:xfrm>
            <a:prstGeom prst="rect">
              <a:avLst/>
            </a:prstGeom>
          </p:spPr>
        </p:pic>
      </p:grpSp>
      <p:sp>
        <p:nvSpPr>
          <p:cNvPr id="9017" name="Object 9017"/>
          <p:cNvSpPr txBox="1"/>
          <p:nvPr/>
        </p:nvSpPr>
        <p:spPr>
          <a:xfrm>
            <a:off x="18378277" y="10562263"/>
            <a:ext cx="3184945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烧烤小吃</a:t>
            </a:r>
            <a:endParaRPr lang="zh-CN" altLang="en-US"/>
          </a:p>
        </p:txBody>
      </p:sp>
      <p:grpSp>
        <p:nvGrpSpPr>
          <p:cNvPr id="9018" name="组合 9018"/>
          <p:cNvGrpSpPr/>
          <p:nvPr/>
        </p:nvGrpSpPr>
        <p:grpSpPr>
          <a:xfrm>
            <a:off x="19037300" y="8574375"/>
            <a:ext cx="1866900" cy="1866900"/>
            <a:chOff x="19037300" y="8574375"/>
            <a:chExt cx="1866900" cy="1866900"/>
          </a:xfrm>
        </p:grpSpPr>
        <p:pic>
          <p:nvPicPr>
            <p:cNvPr id="9019" name="image 9019"/>
            <p:cNvPicPr>
              <a:picLocks noChangeAspect="1"/>
            </p:cNvPicPr>
            <p:nvPr/>
          </p:nvPicPr>
          <p:blipFill>
            <a:blip r:embed="rId9019">
                </a:blip>
            <a:srcRect/>
            <a:stretch>
              <a:fillRect/>
            </a:stretch>
          </p:blipFill>
          <p:spPr>
            <a:xfrm rot="0" flipV="0" flipH="0">
              <a:off x="19037300" y="8574375"/>
              <a:ext cx="1866900" cy="1866900"/>
            </a:xfrm>
            <a:prstGeom prst="rect">
              <a:avLst/>
            </a:prstGeom>
          </p:spPr>
        </p:pic>
        <p:pic>
          <p:nvPicPr>
            <p:cNvPr id="9020" name="image 9020"/>
            <p:cNvPicPr>
              <a:picLocks noChangeAspect="1"/>
            </p:cNvPicPr>
            <p:nvPr/>
          </p:nvPicPr>
          <p:blipFill>
            <a:blip r:embed="rId9020">
                </a:blip>
            <a:srcRect/>
            <a:stretch>
              <a:fillRect/>
            </a:stretch>
          </p:blipFill>
          <p:spPr>
            <a:xfrm rot="0" flipV="0" flipH="0">
              <a:off x="19558000" y="9095075"/>
              <a:ext cx="825500" cy="825500"/>
            </a:xfrm>
            <a:prstGeom prst="rect">
              <a:avLst/>
            </a:prstGeom>
          </p:spPr>
        </p:pic>
      </p:grpSp>
      <p:sp>
        <p:nvSpPr>
          <p:cNvPr id="9021" name="Object 9021"/>
          <p:cNvSpPr txBox="1"/>
          <p:nvPr/>
        </p:nvSpPr>
        <p:spPr>
          <a:xfrm>
            <a:off x="10389977" y="10562263"/>
            <a:ext cx="3184945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坚果零食</a:t>
            </a:r>
            <a:endParaRPr lang="zh-CN" altLang="en-US"/>
          </a:p>
        </p:txBody>
      </p:sp>
      <p:grpSp>
        <p:nvGrpSpPr>
          <p:cNvPr id="9022" name="组合 9022"/>
          <p:cNvGrpSpPr/>
          <p:nvPr/>
        </p:nvGrpSpPr>
        <p:grpSpPr>
          <a:xfrm>
            <a:off x="11049000" y="8574375"/>
            <a:ext cx="1866900" cy="1866900"/>
            <a:chOff x="11049000" y="8574375"/>
            <a:chExt cx="1866900" cy="1866900"/>
          </a:xfrm>
        </p:grpSpPr>
        <p:pic>
          <p:nvPicPr>
            <p:cNvPr id="9023" name="image 9023"/>
            <p:cNvPicPr>
              <a:picLocks noChangeAspect="1"/>
            </p:cNvPicPr>
            <p:nvPr/>
          </p:nvPicPr>
          <p:blipFill>
            <a:blip r:embed="rId9023">
                </a:blip>
            <a:srcRect/>
            <a:stretch>
              <a:fillRect/>
            </a:stretch>
          </p:blipFill>
          <p:spPr>
            <a:xfrm rot="0" flipV="0" flipH="0">
              <a:off x="11049000" y="8574375"/>
              <a:ext cx="1866900" cy="1866900"/>
            </a:xfrm>
            <a:prstGeom prst="rect">
              <a:avLst/>
            </a:prstGeom>
          </p:spPr>
        </p:pic>
        <p:pic>
          <p:nvPicPr>
            <p:cNvPr id="9024" name="image 9024"/>
            <p:cNvPicPr>
              <a:picLocks noChangeAspect="1"/>
            </p:cNvPicPr>
            <p:nvPr/>
          </p:nvPicPr>
          <p:blipFill>
            <a:blip r:embed="rId9024">
                </a:blip>
            <a:srcRect/>
            <a:stretch>
              <a:fillRect/>
            </a:stretch>
          </p:blipFill>
          <p:spPr>
            <a:xfrm rot="0" flipV="0" flipH="0">
              <a:off x="11696700" y="9107775"/>
              <a:ext cx="584200" cy="812800"/>
            </a:xfrm>
            <a:prstGeom prst="rect">
              <a:avLst/>
            </a:prstGeom>
          </p:spPr>
        </p:pic>
      </p:grpSp>
      <p:sp>
        <p:nvSpPr>
          <p:cNvPr id="9025" name="Object 9025"/>
          <p:cNvSpPr txBox="1"/>
          <p:nvPr/>
        </p:nvSpPr>
        <p:spPr>
          <a:xfrm>
            <a:off x="6414877" y="10562263"/>
            <a:ext cx="3184945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潮流服饰</a:t>
            </a:r>
            <a:endParaRPr lang="zh-CN" altLang="en-US"/>
          </a:p>
        </p:txBody>
      </p:sp>
      <p:grpSp>
        <p:nvGrpSpPr>
          <p:cNvPr id="9026" name="组合 9026"/>
          <p:cNvGrpSpPr/>
          <p:nvPr/>
        </p:nvGrpSpPr>
        <p:grpSpPr>
          <a:xfrm>
            <a:off x="7073900" y="8574375"/>
            <a:ext cx="1866900" cy="1866900"/>
            <a:chOff x="7073900" y="8574375"/>
            <a:chExt cx="1866900" cy="1866900"/>
          </a:xfrm>
        </p:grpSpPr>
        <p:pic>
          <p:nvPicPr>
            <p:cNvPr id="9027" name="image 9027"/>
            <p:cNvPicPr>
              <a:picLocks noChangeAspect="1"/>
            </p:cNvPicPr>
            <p:nvPr/>
          </p:nvPicPr>
          <p:blipFill>
            <a:blip r:embed="rId9027">
                </a:blip>
            <a:srcRect/>
            <a:stretch>
              <a:fillRect/>
            </a:stretch>
          </p:blipFill>
          <p:spPr>
            <a:xfrm rot="0" flipV="0" flipH="0">
              <a:off x="7073900" y="8574375"/>
              <a:ext cx="1866900" cy="1866900"/>
            </a:xfrm>
            <a:prstGeom prst="rect">
              <a:avLst/>
            </a:prstGeom>
          </p:spPr>
        </p:pic>
        <p:pic>
          <p:nvPicPr>
            <p:cNvPr id="9028" name="image 9028"/>
            <p:cNvPicPr>
              <a:picLocks noChangeAspect="1"/>
            </p:cNvPicPr>
            <p:nvPr/>
          </p:nvPicPr>
          <p:blipFill>
            <a:blip r:embed="rId9028">
                </a:blip>
            <a:srcRect/>
            <a:stretch>
              <a:fillRect/>
            </a:stretch>
          </p:blipFill>
          <p:spPr>
            <a:xfrm rot="0" flipV="0" flipH="0">
              <a:off x="7581900" y="9120475"/>
              <a:ext cx="876300" cy="774700"/>
            </a:xfrm>
            <a:prstGeom prst="rect">
              <a:avLst/>
            </a:prstGeom>
          </p:spPr>
        </p:pic>
      </p:grpSp>
      <p:sp>
        <p:nvSpPr>
          <p:cNvPr id="9029" name="Object 9029"/>
          <p:cNvSpPr txBox="1"/>
          <p:nvPr/>
        </p:nvSpPr>
        <p:spPr>
          <a:xfrm>
            <a:off x="6414877" y="6868944"/>
            <a:ext cx="3184944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母婴亲子</a:t>
            </a:r>
            <a:endParaRPr lang="zh-CN" altLang="en-US"/>
          </a:p>
        </p:txBody>
      </p:sp>
      <p:grpSp>
        <p:nvGrpSpPr>
          <p:cNvPr id="9030" name="组合 9030"/>
          <p:cNvGrpSpPr/>
          <p:nvPr/>
        </p:nvGrpSpPr>
        <p:grpSpPr>
          <a:xfrm>
            <a:off x="7073900" y="4865975"/>
            <a:ext cx="1866900" cy="1866900"/>
            <a:chOff x="7073900" y="4865975"/>
            <a:chExt cx="1866900" cy="1866900"/>
          </a:xfrm>
        </p:grpSpPr>
        <p:pic>
          <p:nvPicPr>
            <p:cNvPr id="9031" name="image 9031"/>
            <p:cNvPicPr>
              <a:picLocks noChangeAspect="1"/>
            </p:cNvPicPr>
            <p:nvPr/>
          </p:nvPicPr>
          <p:blipFill>
            <a:blip r:embed="rId9031">
                </a:blip>
            <a:srcRect/>
            <a:stretch>
              <a:fillRect/>
            </a:stretch>
          </p:blipFill>
          <p:spPr>
            <a:xfrm rot="0" flipV="0" flipH="0">
              <a:off x="7073900" y="4865975"/>
              <a:ext cx="1866900" cy="1866900"/>
            </a:xfrm>
            <a:prstGeom prst="rect">
              <a:avLst/>
            </a:prstGeom>
          </p:spPr>
        </p:pic>
        <p:pic>
          <p:nvPicPr>
            <p:cNvPr id="9032" name="image 9032"/>
            <p:cNvPicPr>
              <a:picLocks noChangeAspect="1"/>
            </p:cNvPicPr>
            <p:nvPr/>
          </p:nvPicPr>
          <p:blipFill>
            <a:blip r:embed="rId9032">
                </a:blip>
            <a:srcRect/>
            <a:stretch>
              <a:fillRect/>
            </a:stretch>
          </p:blipFill>
          <p:spPr>
            <a:xfrm rot="0" flipV="0" flipH="0">
              <a:off x="7543800" y="5373975"/>
              <a:ext cx="927100" cy="889000"/>
            </a:xfrm>
            <a:prstGeom prst="rect">
              <a:avLst/>
            </a:prstGeom>
          </p:spPr>
        </p:pic>
      </p:grpSp>
      <p:sp>
        <p:nvSpPr>
          <p:cNvPr id="9033" name="Object 9033"/>
          <p:cNvSpPr txBox="1"/>
          <p:nvPr/>
        </p:nvSpPr>
        <p:spPr>
          <a:xfrm>
            <a:off x="10389981" y="6877120"/>
            <a:ext cx="3184944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咖啡奶茶</a:t>
            </a:r>
            <a:endParaRPr lang="zh-CN" altLang="en-US"/>
          </a:p>
        </p:txBody>
      </p:sp>
      <p:grpSp>
        <p:nvGrpSpPr>
          <p:cNvPr id="9034" name="组合 9034"/>
          <p:cNvGrpSpPr/>
          <p:nvPr/>
        </p:nvGrpSpPr>
        <p:grpSpPr>
          <a:xfrm>
            <a:off x="11049000" y="4865975"/>
            <a:ext cx="1866900" cy="1866900"/>
            <a:chOff x="11049000" y="4865975"/>
            <a:chExt cx="1866900" cy="1866900"/>
          </a:xfrm>
        </p:grpSpPr>
        <p:pic>
          <p:nvPicPr>
            <p:cNvPr id="9035" name="image 9035"/>
            <p:cNvPicPr>
              <a:picLocks noChangeAspect="1"/>
            </p:cNvPicPr>
            <p:nvPr/>
          </p:nvPicPr>
          <p:blipFill>
            <a:blip r:embed="rId9035">
                </a:blip>
            <a:srcRect/>
            <a:stretch>
              <a:fillRect/>
            </a:stretch>
          </p:blipFill>
          <p:spPr>
            <a:xfrm rot="0" flipV="0" flipH="0">
              <a:off x="11049000" y="4865975"/>
              <a:ext cx="1866900" cy="1866900"/>
            </a:xfrm>
            <a:prstGeom prst="rect">
              <a:avLst/>
            </a:prstGeom>
          </p:spPr>
        </p:pic>
        <p:pic>
          <p:nvPicPr>
            <p:cNvPr id="9036" name="image 9036"/>
            <p:cNvPicPr>
              <a:picLocks noChangeAspect="1"/>
            </p:cNvPicPr>
            <p:nvPr/>
          </p:nvPicPr>
          <p:blipFill>
            <a:blip r:embed="rId9036">
                </a:blip>
            <a:srcRect/>
            <a:stretch>
              <a:fillRect/>
            </a:stretch>
          </p:blipFill>
          <p:spPr>
            <a:xfrm rot="0" flipV="0" flipH="0">
              <a:off x="11544300" y="5361275"/>
              <a:ext cx="889000" cy="889000"/>
            </a:xfrm>
            <a:prstGeom prst="rect">
              <a:avLst/>
            </a:prstGeom>
          </p:spPr>
        </p:pic>
      </p:grpSp>
      <p:sp>
        <p:nvSpPr>
          <p:cNvPr id="9037" name="Object 9037"/>
          <p:cNvSpPr txBox="1"/>
          <p:nvPr/>
        </p:nvSpPr>
        <p:spPr>
          <a:xfrm>
            <a:off x="14392767" y="6872040"/>
            <a:ext cx="3331076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超市零售</a:t>
            </a:r>
            <a:endParaRPr lang="zh-CN" altLang="en-US"/>
          </a:p>
        </p:txBody>
      </p:sp>
      <p:grpSp>
        <p:nvGrpSpPr>
          <p:cNvPr id="9038" name="组合 9038"/>
          <p:cNvGrpSpPr/>
          <p:nvPr/>
        </p:nvGrpSpPr>
        <p:grpSpPr>
          <a:xfrm>
            <a:off x="15062200" y="4865975"/>
            <a:ext cx="1866900" cy="1866900"/>
            <a:chOff x="15062200" y="4865975"/>
            <a:chExt cx="1866900" cy="1866900"/>
          </a:xfrm>
        </p:grpSpPr>
        <p:pic>
          <p:nvPicPr>
            <p:cNvPr id="9039" name="image 9039"/>
            <p:cNvPicPr>
              <a:picLocks noChangeAspect="1"/>
            </p:cNvPicPr>
            <p:nvPr/>
          </p:nvPicPr>
          <p:blipFill>
            <a:blip r:embed="rId9039">
                </a:blip>
            <a:srcRect/>
            <a:stretch>
              <a:fillRect/>
            </a:stretch>
          </p:blipFill>
          <p:spPr>
            <a:xfrm rot="0" flipV="0" flipH="0">
              <a:off x="15062200" y="4865975"/>
              <a:ext cx="1866900" cy="1866900"/>
            </a:xfrm>
            <a:prstGeom prst="rect">
              <a:avLst/>
            </a:prstGeom>
          </p:spPr>
        </p:pic>
        <p:pic>
          <p:nvPicPr>
            <p:cNvPr id="9040" name="image 9040"/>
            <p:cNvPicPr>
              <a:picLocks noChangeAspect="1"/>
            </p:cNvPicPr>
            <p:nvPr/>
          </p:nvPicPr>
          <p:blipFill>
            <a:blip r:embed="rId9040">
                </a:blip>
            <a:srcRect/>
            <a:stretch>
              <a:fillRect/>
            </a:stretch>
          </p:blipFill>
          <p:spPr>
            <a:xfrm rot="0" flipV="0" flipH="0">
              <a:off x="15544800" y="5361275"/>
              <a:ext cx="901700" cy="889000"/>
            </a:xfrm>
            <a:prstGeom prst="rect">
              <a:avLst/>
            </a:prstGeom>
          </p:spPr>
        </p:pic>
      </p:grpSp>
      <p:sp>
        <p:nvSpPr>
          <p:cNvPr id="9041" name="Object 9041"/>
          <p:cNvSpPr txBox="1"/>
          <p:nvPr/>
        </p:nvSpPr>
        <p:spPr>
          <a:xfrm>
            <a:off x="18378271" y="6873310"/>
            <a:ext cx="3184944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公众号</a:t>
            </a:r>
            <a:endParaRPr lang="zh-CN" altLang="en-US"/>
          </a:p>
        </p:txBody>
      </p:sp>
      <p:grpSp>
        <p:nvGrpSpPr>
          <p:cNvPr id="9042" name="组合 9042"/>
          <p:cNvGrpSpPr/>
          <p:nvPr/>
        </p:nvGrpSpPr>
        <p:grpSpPr>
          <a:xfrm>
            <a:off x="19037300" y="4865975"/>
            <a:ext cx="1866900" cy="1866900"/>
            <a:chOff x="19037300" y="4865975"/>
            <a:chExt cx="1866900" cy="1866900"/>
          </a:xfrm>
        </p:grpSpPr>
        <p:pic>
          <p:nvPicPr>
            <p:cNvPr id="9043" name="image 9043"/>
            <p:cNvPicPr>
              <a:picLocks noChangeAspect="1"/>
            </p:cNvPicPr>
            <p:nvPr/>
          </p:nvPicPr>
          <p:blipFill>
            <a:blip r:embed="rId9043">
                </a:blip>
            <a:srcRect/>
            <a:stretch>
              <a:fillRect/>
            </a:stretch>
          </p:blipFill>
          <p:spPr>
            <a:xfrm rot="0" flipV="0" flipH="0">
              <a:off x="19037300" y="4865975"/>
              <a:ext cx="1866900" cy="1866900"/>
            </a:xfrm>
            <a:prstGeom prst="rect">
              <a:avLst/>
            </a:prstGeom>
          </p:spPr>
        </p:pic>
        <p:pic>
          <p:nvPicPr>
            <p:cNvPr id="9044" name="image 9044"/>
            <p:cNvPicPr>
              <a:picLocks noChangeAspect="1"/>
            </p:cNvPicPr>
            <p:nvPr/>
          </p:nvPicPr>
          <p:blipFill>
            <a:blip r:embed="rId9044">
                </a:blip>
            <a:srcRect/>
            <a:stretch>
              <a:fillRect/>
            </a:stretch>
          </p:blipFill>
          <p:spPr>
            <a:xfrm rot="0" flipV="0" flipH="0">
              <a:off x="19558000" y="5424775"/>
              <a:ext cx="825500" cy="749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2020-12-02T14:37:31.825Z</dcterms:created>
  <dcterms:modified xsi:type="dcterms:W3CDTF">2020-12-02T14:37:31.825Z</dcterms:modified>
</cp:coreProperties>
</file>